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Ex1.xml" ContentType="application/vnd.ms-office.chartex+xml"/>
  <Override PartName="/ppt/charts/style1.xml" ContentType="application/vnd.ms-office.chartstyle+xml"/>
  <Override PartName="/ppt/charts/colors1.xml" ContentType="application/vnd.ms-office.chartcolorstyle+xml"/>
  <Override PartName="/ppt/charts/chart1.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58" r:id="rId3"/>
    <p:sldId id="257" r:id="rId4"/>
    <p:sldId id="259" r:id="rId5"/>
    <p:sldId id="260" r:id="rId6"/>
    <p:sldId id="261" r:id="rId7"/>
    <p:sldId id="262" r:id="rId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557" autoAdjust="0"/>
  </p:normalViewPr>
  <p:slideViewPr>
    <p:cSldViewPr snapToGrid="0">
      <p:cViewPr varScale="1">
        <p:scale>
          <a:sx n="64" d="100"/>
          <a:sy n="64" d="100"/>
        </p:scale>
        <p:origin x="134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tudent\Downloads\export%20(54).csv" TargetMode="External"/><Relationship Id="rId2" Type="http://schemas.microsoft.com/office/2011/relationships/chartColorStyle" Target="colors2.xml"/><Relationship Id="rId1" Type="http://schemas.microsoft.com/office/2011/relationships/chartStyle" Target="style2.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student\Desktop\Internship2022\launchPresentation\tweetsDensity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bar"/>
        <c:grouping val="clustered"/>
        <c:varyColors val="0"/>
        <c:ser>
          <c:idx val="0"/>
          <c:order val="0"/>
          <c:tx>
            <c:strRef>
              <c:f>'export (54)'!$B$1</c:f>
              <c:strCache>
                <c:ptCount val="1"/>
                <c:pt idx="0">
                  <c:v>avg_user_followers</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2">
                        <a:lumMod val="50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'export (54)'!$A$2:$A$11</c:f>
              <c:strCache>
                <c:ptCount val="10"/>
                <c:pt idx="0">
                  <c:v>BarackObama</c:v>
                </c:pt>
                <c:pt idx="1">
                  <c:v>realDonaldTrump</c:v>
                </c:pt>
                <c:pt idx="2">
                  <c:v>YouTube</c:v>
                </c:pt>
                <c:pt idx="3">
                  <c:v>selenagomez</c:v>
                </c:pt>
                <c:pt idx="4">
                  <c:v>BillGates</c:v>
                </c:pt>
                <c:pt idx="5">
                  <c:v>jimmyfallon</c:v>
                </c:pt>
                <c:pt idx="6">
                  <c:v>nytimes</c:v>
                </c:pt>
                <c:pt idx="7">
                  <c:v>JLo</c:v>
                </c:pt>
                <c:pt idx="8">
                  <c:v>Pink</c:v>
                </c:pt>
                <c:pt idx="9">
                  <c:v>POTUS</c:v>
                </c:pt>
              </c:strCache>
            </c:strRef>
          </c:cat>
          <c:val>
            <c:numRef>
              <c:f>'export (54)'!$B$2:$B$11</c:f>
              <c:numCache>
                <c:formatCode>General</c:formatCode>
                <c:ptCount val="10"/>
                <c:pt idx="0">
                  <c:v>130103130</c:v>
                </c:pt>
                <c:pt idx="1">
                  <c:v>85200430</c:v>
                </c:pt>
                <c:pt idx="2">
                  <c:v>73106161</c:v>
                </c:pt>
                <c:pt idx="3">
                  <c:v>65054698</c:v>
                </c:pt>
                <c:pt idx="4">
                  <c:v>53850311</c:v>
                </c:pt>
                <c:pt idx="5">
                  <c:v>51873193</c:v>
                </c:pt>
                <c:pt idx="6">
                  <c:v>49426475</c:v>
                </c:pt>
                <c:pt idx="7">
                  <c:v>45240429</c:v>
                </c:pt>
                <c:pt idx="8">
                  <c:v>31647994</c:v>
                </c:pt>
                <c:pt idx="9">
                  <c:v>31494940</c:v>
                </c:pt>
              </c:numCache>
            </c:numRef>
          </c:val>
          <c:extLst>
            <c:ext xmlns:c16="http://schemas.microsoft.com/office/drawing/2014/chart" uri="{C3380CC4-5D6E-409C-BE32-E72D297353CC}">
              <c16:uniqueId val="{00000000-8531-4B5D-B480-91419431B90A}"/>
            </c:ext>
          </c:extLst>
        </c:ser>
        <c:dLbls>
          <c:dLblPos val="outEnd"/>
          <c:showLegendKey val="0"/>
          <c:showVal val="1"/>
          <c:showCatName val="0"/>
          <c:showSerName val="0"/>
          <c:showPercent val="0"/>
          <c:showBubbleSize val="0"/>
        </c:dLbls>
        <c:gapWidth val="52"/>
        <c:axId val="464648072"/>
        <c:axId val="464643808"/>
      </c:barChart>
      <c:catAx>
        <c:axId val="46464807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bg2">
                        <a:lumMod val="50000"/>
                      </a:schemeClr>
                    </a:solidFill>
                    <a:latin typeface="+mn-lt"/>
                    <a:ea typeface="+mn-ea"/>
                    <a:cs typeface="+mn-cs"/>
                  </a:defRPr>
                </a:pPr>
                <a:r>
                  <a:rPr lang="en-US" dirty="0"/>
                  <a:t>User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bg2">
                      <a:lumMod val="50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2">
                    <a:lumMod val="50000"/>
                  </a:schemeClr>
                </a:solidFill>
                <a:latin typeface="+mn-lt"/>
                <a:ea typeface="+mn-ea"/>
                <a:cs typeface="+mn-cs"/>
              </a:defRPr>
            </a:pPr>
            <a:endParaRPr lang="en-US"/>
          </a:p>
        </c:txPr>
        <c:crossAx val="464643808"/>
        <c:crosses val="autoZero"/>
        <c:auto val="1"/>
        <c:lblAlgn val="ctr"/>
        <c:lblOffset val="100"/>
        <c:noMultiLvlLbl val="0"/>
      </c:catAx>
      <c:valAx>
        <c:axId val="46464380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bg2">
                        <a:lumMod val="50000"/>
                      </a:schemeClr>
                    </a:solidFill>
                    <a:latin typeface="+mn-lt"/>
                    <a:ea typeface="+mn-ea"/>
                    <a:cs typeface="+mn-cs"/>
                  </a:defRPr>
                </a:pPr>
                <a:r>
                  <a:rPr lang="en-US" dirty="0"/>
                  <a:t>Follower</a:t>
                </a:r>
                <a:r>
                  <a:rPr lang="en-US" baseline="0" dirty="0"/>
                  <a:t> Count</a:t>
                </a:r>
                <a:endParaRPr lang="en-US"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bg2">
                      <a:lumMod val="50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2">
                    <a:lumMod val="50000"/>
                  </a:schemeClr>
                </a:solidFill>
                <a:latin typeface="+mn-lt"/>
                <a:ea typeface="+mn-ea"/>
                <a:cs typeface="+mn-cs"/>
              </a:defRPr>
            </a:pPr>
            <a:endParaRPr lang="en-US"/>
          </a:p>
        </c:txPr>
        <c:crossAx val="4646480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2">
              <a:lumMod val="50000"/>
            </a:schemeClr>
          </a:solidFill>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tweetsDensityChart!$A$2:$A$52</cx:f>
        <cx:nf>tweetsDensityChart!$A$1</cx:nf>
        <cx:lvl ptCount="51" name="stateCode">
          <cx:pt idx="0">CA</cx:pt>
          <cx:pt idx="1">NY</cx:pt>
          <cx:pt idx="2">TX</cx:pt>
          <cx:pt idx="3">FL</cx:pt>
          <cx:pt idx="4">IL</cx:pt>
          <cx:pt idx="5">WA</cx:pt>
          <cx:pt idx="6">PA</cx:pt>
          <cx:pt idx="7">OH</cx:pt>
          <cx:pt idx="8">MA</cx:pt>
          <cx:pt idx="9">GA</cx:pt>
          <cx:pt idx="10">NC</cx:pt>
          <cx:pt idx="11">AZ</cx:pt>
          <cx:pt idx="12">MI</cx:pt>
          <cx:pt idx="13">DC</cx:pt>
          <cx:pt idx="14">VA</cx:pt>
          <cx:pt idx="15">NJ</cx:pt>
          <cx:pt idx="16">CO</cx:pt>
          <cx:pt idx="17">MD</cx:pt>
          <cx:pt idx="18">OR</cx:pt>
          <cx:pt idx="19">TN</cx:pt>
          <cx:pt idx="20">MN</cx:pt>
          <cx:pt idx="21">IN</cx:pt>
          <cx:pt idx="22">NV</cx:pt>
          <cx:pt idx="23">WI</cx:pt>
          <cx:pt idx="24">MO</cx:pt>
          <cx:pt idx="25">SC</cx:pt>
          <cx:pt idx="26">AL</cx:pt>
          <cx:pt idx="27">KY</cx:pt>
          <cx:pt idx="28">LA</cx:pt>
          <cx:pt idx="29">CT</cx:pt>
          <cx:pt idx="30">KS</cx:pt>
          <cx:pt idx="31">OK</cx:pt>
          <cx:pt idx="32">IA</cx:pt>
          <cx:pt idx="33">AR</cx:pt>
          <cx:pt idx="34">UT</cx:pt>
          <cx:pt idx="35">NM</cx:pt>
          <cx:pt idx="36">ME</cx:pt>
          <cx:pt idx="37">ID</cx:pt>
          <cx:pt idx="38">MS</cx:pt>
          <cx:pt idx="39">NE</cx:pt>
          <cx:pt idx="40">NH</cx:pt>
          <cx:pt idx="41">MT</cx:pt>
          <cx:pt idx="42">AK</cx:pt>
          <cx:pt idx="43">RI</cx:pt>
          <cx:pt idx="44">DE</cx:pt>
          <cx:pt idx="45">HI</cx:pt>
          <cx:pt idx="46">VT</cx:pt>
          <cx:pt idx="47">WV</cx:pt>
          <cx:pt idx="48">SD</cx:pt>
          <cx:pt idx="49">ND</cx:pt>
          <cx:pt idx="50">WY</cx:pt>
        </cx:lvl>
      </cx:strDim>
      <cx:numDim type="colorVal">
        <cx:f>tweetsDensityChart!$B$2:$B$52</cx:f>
        <cx:lvl ptCount="51" formatCode="General">
          <cx:pt idx="0">1893082</cx:pt>
          <cx:pt idx="1">1226362</cx:pt>
          <cx:pt idx="2">1185449</cx:pt>
          <cx:pt idx="3">973743</cx:pt>
          <cx:pt idx="4">512849</cx:pt>
          <cx:pt idx="5">490703</cx:pt>
          <cx:pt idx="6">438111</cx:pt>
          <cx:pt idx="7">378120</cx:pt>
          <cx:pt idx="8">369917</cx:pt>
          <cx:pt idx="9">369760</cx:pt>
          <cx:pt idx="10">330958</cx:pt>
          <cx:pt idx="11">320549</cx:pt>
          <cx:pt idx="12">316107</cx:pt>
          <cx:pt idx="13">308610</cx:pt>
          <cx:pt idx="14">299087</cx:pt>
          <cx:pt idx="15">290308</cx:pt>
          <cx:pt idx="16">246688</cx:pt>
          <cx:pt idx="17">229384</cx:pt>
          <cx:pt idx="18">228009</cx:pt>
          <cx:pt idx="19">227708</cx:pt>
          <cx:pt idx="20">195849</cx:pt>
          <cx:pt idx="21">180220</cx:pt>
          <cx:pt idx="22">170895</cx:pt>
          <cx:pt idx="23">166733</cx:pt>
          <cx:pt idx="24">153192</cx:pt>
          <cx:pt idx="25">138404</cx:pt>
          <cx:pt idx="26">129742</cx:pt>
          <cx:pt idx="27">128347</cx:pt>
          <cx:pt idx="28">127389</cx:pt>
          <cx:pt idx="29">126225</cx:pt>
          <cx:pt idx="30">123682</cx:pt>
          <cx:pt idx="31">105971</cx:pt>
          <cx:pt idx="32">84562</cx:pt>
          <cx:pt idx="33">80561</cx:pt>
          <cx:pt idx="34">78259</cx:pt>
          <cx:pt idx="35">66959</cx:pt>
          <cx:pt idx="36">65391</cx:pt>
          <cx:pt idx="37">59320</cx:pt>
          <cx:pt idx="38">53873</cx:pt>
          <cx:pt idx="39">53646</cx:pt>
          <cx:pt idx="40">42965</cx:pt>
          <cx:pt idx="41">41053</cx:pt>
          <cx:pt idx="42">38638</cx:pt>
          <cx:pt idx="43">37725</cx:pt>
          <cx:pt idx="44">34800</cx:pt>
          <cx:pt idx="45">30817</cx:pt>
          <cx:pt idx="46">28506</cx:pt>
          <cx:pt idx="47">25449</cx:pt>
          <cx:pt idx="48">23050</cx:pt>
          <cx:pt idx="49">16021</cx:pt>
          <cx:pt idx="50">15967</cx:pt>
        </cx:lvl>
      </cx:numDim>
    </cx:data>
  </cx:chartData>
  <cx:chart>
    <cx:plotArea>
      <cx:plotAreaRegion>
        <cx:series layoutId="regionMap" uniqueId="{E79B9FAF-B526-4846-86F4-44EF792E8144}">
          <cx:tx>
            <cx:txData>
              <cx:f>tweetsDensityChart!$B$1</cx:f>
              <cx:v>count</cx:v>
            </cx:txData>
          </cx:tx>
          <cx:dataId val="0"/>
          <cx:layoutPr>
            <cx:geography cultureLanguage="en-US" cultureRegion="US" attribution="Powered by Bing">
              <cx:geoCache provider="{E9337A44-BEBE-4D9F-B70C-5C5E7DAFC167}">
                <cx:binary>1H1pb9y4svZfCfL5lYerRB6cucBQ6tVL4sSOk3wRehxboqh9l379LbXjxFZ8fCa+xgs0MuixW82W
ig9re6pI//u6/9d1fLMr3/RJnFb/uu7/fBvWdf6vP/6orsObZFcdJfq6zKrstj66zpI/sttbfX3z
x7dy1+k0+IMgzP64DndlfdO//Z9/w7cFN9lJdr2rdZaeNzfl8OGmauK6eubak5fe7L4lOvV0VZf6
usZ/vnX/evvmJq11PVwM+c2fbx9df/vmj/m3/HLHNzE8VN18g7HUOSKc2bbEQjJOMeFv38RZGny/
bGEsj2zsEEciThzKqLi/99kugfHuLta3WZnq3f37Tz3T/ol2376VN1UF4uz//3jsIxnuRLzOmrSe
Zi2ACfzz7WWq65tvbz7Wu/qmevtGV5l79wE3mwS5/LiX/I/H8/4//569AXMxe+cBNPOJ+2+XfkHm
7Mtzs/B7yDByJKkkFAuHcC64ZI+RcfiRTRBighMimSRY3t/7Dpmzm+7Nl6w09+/+c1x+jpyhMol3
gKhcfH5uDn4PFYqPmE0dyRwkCMeS08eoSHlEKSUOEwxTdIfana7eoXJx0+9g9f5n9X1aVb4Pm+Ex
CXaAeCxPnpuA38ODiCMuOceESoSp7Uxa8NB+CXLEBNgtIihjDrG5fX/vOzyWcVbqby8wXj8GzjCZ
hDtATE7f3c/LU3bi9zCh4giQ4AKBCggsKJ9hIgETx6E25cJmhDsC39/7DpNTXVVZU+r7d596oqfV
5OfIGSqTeAeIyrv1c3Pwe6gwdMQw55RJh2I2+fpfNMVBEjAhmIMFQ9P1h5brXaiz+3f+OSJ3o2Zo
TGIdIBqbV7RbgAYmDDPOEaz/edQl5BFm4oGCgJd5iMUmjnWa6Rc4kp8jZ5hMwh0gJld/3c/MU2vy
NzXEAQ3BFNSDCkbAQs0iLkzQEec22DTyIyJ7iMrVrgohE6iz9LlnetpyPRw7Q2YS8QCR+fSKyECW
Ai5eIgH2CbIV4cyyFEcc2dKxCSPI5oxIGzzOQ2Q+6TLQL8pRfo6coTKJd4CovH9FVMCGCQmpoyMl
+PonUHGOBBVCIuRwewoDQJ8eovL+Jk2rIW53L0Lm8egZOpOYB4jO1af7Gfq/WzOIwr5HV794FwQp
PZi57xHzXpse4nJ1U9Vvfi78u0tPPdB/MGWPh8+QmUQ8QGROX1NvyBEwKmDJbI7FZM9m8bGDj2zE
EaKU2xJe5npzuquq3XXYVDd1/YIQYDZ8hs8k6AHi8+7D62kOo8C8CBviL0jymbTRDJ+7OEBAqICk
2IfS9/e+y1/elTfBS2KA+3EzRCbRDhCR1StqDCVgywQRQIXZAtk2w7PchR4xxqjDAK+nsvzVTQYB
wO4epn9uy34MnGEyCXeAmJy5z03B70XLlB9xKqnDKeLYucviHzIvDuQwAoIx9iM2eOhjzrKyDt+4
uzKDTOYFwMzHz/CZBD1AfN4dvy4+E+llcwRKA27GeawzEmJqJCgEZ3f550N03pl4F2bJC3D5OXKG
yCTaASLy19dXRIQdEUkJAZ8hIfVHNn2MCMbg+G3Gpc25A0WXOaP/V6nH7CXK8mPgDJNJuAPE5Grz
epgwdmRTCTQ+RMQAzC+hsjxyKAGCGXCbEBHi/tZ3rv5KV9dZWumXZPw/h85gmeQ7QFhOXxcW4TBH
OsBGIgbVLfJYVQQHXNCUeWLJngqR9XWog90LYDn9MXKGyiTeAaLivabLF0cSAXXv8DuP8kvi4hwh
bE9hGgetYb+UJO9r2G+y2zduFjfJ3y+JyZ7+lhlak9gHiNbZ9t6+PBWj/l6ANlHMkOODbQNPIyF+
ntGZDpg+B6rHCP7Z30tnD4OAqQy8vSmrm+G5Z3qaA3g4dobMJOIBIvPRe24WfhMZdsTA4TAImgkU
kh00DwQQOiIUMYknsvmugPYQmY9ZA8GztzNZ/YIQ7fHoGTqTmAeIjvu65UsgNKEwA+UyBAr0S5iG
IPNhjoACJqIORnN6BixbVu6+vaBY9nPkDJVJvANE5fQVdQboTDl1IHGgk4UDpDIU8h+lm/aRg6BG
QH+0MT3UmNNdOcS79NtzOvy0Jfs5cobJJNwBYnJx9twc/J4dAwoACmVSAvcPL1NG8xgTYR9Bxxj0
l90XbuT9ve+i5wsoAEBH2M3N/dtPOb2nYXkwdIbLJOAB4nL6iriwad4lZhToyXsC+aGuSHaEJaT+
kItOHTFT0vNIWfQEy4t8y+nPoTNYJvkOEJbNK8JC5RGkK5C0QEzGuJDzgAzUBVJQ4DfBhIk9L/MY
l036Te9ekv//GDjDZBLuADE5e80qGfTrcRsyTEyAbwF6eWbCMLaPgI6hQAE8RZSd3bS7l3SP3Y+b
ATJJdoCAuBf3C/UpA/57PoXhI+7wqQXpnp187FMcApk/lAL2VM1Dq+VmYLWua33d1M89zdPu5NHg
GSiTdAcIysfXTPyhIgahMGT0SOCpwWLGJYupEwC8PDCY3Nn7lHsI7hz9x33C8nK2fz5+htAk6gEi
9Ncr9pNBhcwB7pjY6GdP5UOXD75FMKgoT319c3//V7z7e/cSsv/HwBkek2AHiMfxl/tV+383Y1PH
EmQrBOrHGLQG6smPzRgQmEQ4DnCbNvBpv+6rOAbT1lybF1AvP0fOUJnEO0BUTqDUemfnXwEVdAQh
MSSQHHrEIH0XM28vMdgxLB6UaO7vfWfHTrJGVy+LwR4MneEyCXiAuBx/vJ+bV8BFQJc+FO6hh88W
QIvNCTEJHeUCQWgM7clC3HX5P/T9x7u0esm2ivtxM0Qm0Q4Qkc0ragrsPkIO1I4dxmDen6geU6ge
I2RjgAT/mkJusu4FzOTdqBkYk1QHCMZfr9iQRBmYJeixpNiG8sod4/jQuU8bKqiE5n4glO/qmPeq
eWe2/irNCxXk58gZKpN4B4jK5StmKpDOU0IdyNT5jzawh6jsy/nA8D/JsVzWu/AepKfs59Npyt2o
GRSTTAcIxdnpc/L/XtIICgK5CZDx0Dwx9evNoy2M7CNIXYDMF5CkoH0vzEP/MZWrTm96ff0C0v7h
2Bkyk4gHiMzp4vWQYRyoyKmpBdpdCWG/9FLa8oiAVWPgbPaFMEzv731nuk53On0BPfx92AyPSbAD
xGPj3c/JU5bi9zQF+l0oFE8c2HsErRUEot3HeQnGUBWGbhfITAiBCheZNbxsvkFj2HOP87Th+j5s
hsck2AHicfqakS/k7WQqaNkIgw7sWyYeOhHYCTYx9D/Q+EU/YK/k9F+e699HZdou+WPwDJtJyAPE
5uw1bRdQkcAKU+h3sSlz9nuHH2IDe73BmUDW8nP7y2On8ne5q8wL4uCzm/uRM1Am6Q4RlPVza/M3
DRg9gm5WG+pa33uLZ1QkbJ7gDmwF+7FZTN7f+86hTO56vUty2KpXvsCxzIbP8QFBDxCf01eMihn0
gAF3D7UUNm28h3axmYNBYNEY7OYDldrvsWSP8TnN0vpFRa4fA2eYTMIdICZ/vWIruA31XtjxjSE4
fpKMxJwcwQkvUBH+3uY60xngeV9kx+7HzRCZRDtARD5s7lfqK4Rh0OlNBDQWT1Vg2EPxWEcmGwat
xgj0BEph0MAHQdpDz/IhhCNv3myql3W0PB49w2YS8gCx8V7R7UNeP7UYwZE7U+MxHL8zR4fDETBQ
ZYGTeYCzhKhglrJ4N/Gu273EufwcOUNlEu8AUVm/osbsz6ECWKDARaeNXgRm/WEwBuzXFK3Bdj24
PLWHzVBZAyZa3+vRUxr8dOZyP26GyCTaASLy6TU9PQOKmBP4N+2Q+LWdBSr1tk1sCVu/xR0k97N/
F4l9uikTcPb3b/5zSH4MnGEyCXeAmJx5z03Bb0bHcIQFnE8FJBc0SsIG1il9f6Ql0FkM+42nxi90
34L00LPcbat7aWfx49EzdCYxDxCdqy+viA4c6Qb8JOwkgj1etrM/puIxOlA15lOoBt1f0wYK2PXy
EJ2rIYOTAIP7N/+5xvwYOMNkEu4AMHn+Ee9m6G4yHn3yd49ClFDSApoSasOwLQKKWjMPA+k+lMIo
IhLD8W5w4IW8B+LOns0OKPzPj/W0o5kNfyTJ/6fTD//zyYg/jpD0dvVusT978sHhiM9f3YsLZ2HO
hj5X1L+bu803OJ8Sdq+CFvw403L6kkc68cMZ/DLmZlfVf761IJhmDoUNMBTaw+27YLqDIyqmS7Bt
HIgd5MCGcuDf9oin08bkP98Cbw1bmYAk3Vej9y0z1dTEBFcmxg76OOEK/15LuJfwfRYPsPP/x3R8
//1N2iTvM53W1Z9voeEgv/vUJB0sNdB3aAmFB5y2rzPE4Pr17gNoOXwY/z+B22bUmeDrwJbXonEU
1ecj7noVBQVVDybmiXtN5xc9vBmcKIUpSMog05sCJATO4eHN/KYtCM0Cfz2U2CyJaIhy2p66uKB6
UYxuib5VFdo0ZlGg4VSm4nNh9Zs4QbHSbfI1cZIt7H3gquyqzuvqzjP9EHjMBFKJVF9qgS7ymHEX
Wi+Odcyll5Oi85qycktmhNv3jlAR1ydZINZdhcjCaods0Vrl++cFdYBj+EVQDpEikpOyAryPBQ3t
OO6pEXI9BGzd16JSNBLGazSvFBtdg+PY5ZpcMxTfxpqu8758j3SauLWf5gud18vAT9YhSm4TlpzE
cdt5wvixa5d8YVKSuIOtiwXJYkWyqlNlgq9ME2ZbsjJNzDZwGOGmtVnljgEji6ymp05gTuMopwrR
BW4yurUIypbSiT5pmzXbeAxFrMI06dw8pMhlcejFJR6V5Uh4UgaPXbcidjsHISWNlSonqD8PhV2p
MCjWocBgXQakgjRMXCGjdSSqQE2t4TBE3+JoWKd5976F/WAqrKjxiMLDeFPExXuDglvbkEqNRn/M
m8EjXd+6IJbwBma+ZEUWKF+2u7bgkZvYcQdu/oe2PrEonWnRPdCA/aIE4hvK13DELGjobFGikuU0
qUe5DkNLKFz4FxE1X2WdqTbtkUpN6qsybRo3YBH32gIpk5WdN9p8XVlOpvymXuE4XAeGCtcxIVqX
jr3wO0I8orttHqb2ghfic1/ZsQs+11aoHVQURonr28GqzMtelXEdLMVwjq9aFHOPBPqWR7Jyc80C
VTg0VFEG675orUXZdXIxMvl3HLJ+S8vicxymJyzLhLI0jzyhGxVyc5yQ/FPTpe+TDBae0xtlhvZE
Y/O14ul7vxqqJd9mbbcZiO0RHJ9FvvWuIfUJd9y4T7YUVa1bt3mo4AO9agBFliKuQiHPEe6Q8gcM
4EfROykHz2HxRV+ZW1GaLQD1IZGwYv4LTk/ABNkXdEfts16CHqtUxWjTDE4n15rmnVeiMVYi4MMS
s0zV5GPNzOfnb4ifUmIgQYDnFdPxt9PW64fWire4SnIMd6Q9Pc5t+/0odOJC8FQpO22ucp2eUcuE
SovmsxlgBesMEHYyYhZNKjalDm4rvAiKYN02EAc9t2ifWrNQRIPNL2BMpz39jx+N4CpNEyuWa4ec
yCoLV04IjwaerFIJUDpuk9mtm47Jf8HgidtCNw6j0OYBLdCUzTCQJTSuxZ0l1gmPb3suLlAO9kBk
0W1VNP4i6M3KVOLieVmhPe5X6Dl0nYCbnNzULz4qCmDbVQeKu0Y1bl0dvAu6vlRhF5/4OWpdJ8ex
Yq2pXXbpV86FiVisip60buagWzhg+jhpx9aFM4zB+ofJqR1lx0UERsZHZlhp+JoYy9UgnUCl0RAr
eJDYzWPbeLGdvGeV1m486Ku0tM5TZm/TFqZ6cILYM3a2KOC+i7gPbRUzexnlXQ1r871Ns85z7Kpx
TZxsIEOtVECPU5TZKvsaDCRWThokLg37wnVGXxUZjZUtyusaXZrcdJ7fdO+kX/iK+32sxsL5WneR
MhyerDOO8UxRRWAWjXShr+22b/gx9onxIl23bp70C2HiRuWqsXWshsnwxP14wgJwBoi1bj8AbHmx
tGwRKN3b3KXxcEHb7LLB02fBtSo5DB+cGnxOYbVINVpesAAUz5cwubygn+1hVKaYvMPgVKoritQj
colEaNZlEqusaZDqWZCpuEzc/7IioFg8XxLQ9QLnH0GzN1Qu4fiESXcfhC0+8eMmHMt+HUjSqo4u
o7R91wzjuLJ8OLi7lecC9YMKcX5KqZ+osHZOx260VFwEm6Fn0msXcSuoClFaKl+gNRZdo+IkapZJ
BI4IYhWXd53bNYlRFmqCk4zgyyaqsEsSU7jxsgGD7tVNlHoha6VKi8ZSFr/WTly4QzK6Q5UQl4su
8JK4Ripz+MLHjlvRUYAHCcJlmAy3dWpvHaKRB40lf2doU4bdB5l1xVK3OFdZVa+IYeVpNrJvxqq4
6/vDRZ/7lgKbtchgOVXG0/n4kaLwJObpB1GIVNl9SVWeGa5yTD7LJu6WsA14yZPUUXEjzaKOLI+L
0XfHBkKsACebesS+2+BhaaVpswxb68q2uerLcFiJhF5WY/bFzxrulhW/KofKV0msP0aRVagicAvb
t7zId05EbHLXrqyzYmw2feJrr62dc7hv5fqOXAdNuakTMagi7D7SKF+TVi8ESrRnm+60HKLGEzBD
TgxTxT7VXVy5fdF+SAt+OxQ6WyVlvkzzslE4l5EHXZrJxo/C8xACa9fhNVO2wUsjo9yNRwJjw8Ht
fQLeaew9mCsvHjLjIovD7OmxWfhUbqwAgq/cbHo4k9/lMNYl9rCD0EyoUSYqqod4ik7xkmHfG/yo
VSMOhSfCYtsEdvuuqnK9bEeduiYqvSKi2aZ3ZAirAZaEzrMQlj/Tyy6iEALSJHeNiXIVGHJcphxt
8sk5U50oEYf1QrA89AxOPg8cqagvwk9jEH+MeHGso3wT2SFxCzMEKtLhOmmKdVxQr/bzZefwVchg
MQwp85CTNRDk9gaW3bpAEqInkTUuGeS5DOzcTaz2Y1AV0s1xeZmAuqoW0/Owc6xNW5ljXJFxlzZb
28DXgCuxV7nPPvGCn9moMIsKhxaYIbpKEXiXoi/ACpKArFDYuYIPHs/0ZWr64wi3ldtliKoszi97
UjjeKONqIfuMqqTBKych5ZoZ8KWhSWxXWk6/DDtlBUZDLD+ARRnC0G1H512m8+MxpO+GtlnklrVL
sv4cglYF3sZRmhKInvqkUNhvv7Qk/RAgwD8pETrmZb+tHLQhLUSoHKKVjOfJMm2sj9QHyzymYGJZ
kK4rHbpxpM8jkYI+ie5DZbWN2zRWqJhFTsayCpWNQatrHK0Ho0e3UP0XCmqjepOo3B+Isrro1EQR
mOhkVRTZl5Jmlao0iZSdDJbK/NxXfUx3st76YfOtAGuzKTvQY9lXq4r7Z3FRfEwF35wvOxme5gMl
SljpKerLpR3VXu6En0zS3hROoVWL/DVYtrOqP27s4ktdNBeyIl8N25pi3BYD0UrLLFqYwYlUXaaR
OzrdVcy519Q+BN31ipvibOzrESbBKVXUploNTabyMLks49ZRJJY7I4pAcdN/jOUYqMShrk0TWzlZ
2y5jMPWpJci7uoxHb2hDsgiMHyjT45VFmFkiu/KcOD5pU/+isxK367PxrK2CSOUk/hKlMDsh+5Sj
LjlJSp0py86RC6HtlSTgTawImfPckunayapCSVycs8C2lhlkByYK11ZfJ14zuD7kjSpyBluFxM7B
A9fw/ai7FF1VQfbRfihCoiI4mx2sIZGqYPWlI9Nzq87fGVpHXipaL+oaqWohFkVFC7canUsH8pvN
mCZM5b0GGzlWuUoS36wq0WxEHcYLOBMmVTKMdr6+KCtZu90ARjOk52mAECRdjbLpqu5ZuMJhdOEU
YEmj0t4aWdtgFPx6nWdyWNQGLeq2yDxognYWbUMphJJlrLruMpcDVxVpUleOzbbBG91l4G4Ha6V7
wMrI4W9LfwUtrxZ+1EUeFF4/NZU87zH46kCayyovV6zHAD9CgTpHZRJs7CpZmUI7CxoOmRfmRenm
bbNECTpBAjI/iCOVxZpK8ZF+ziX7IpgiedJAgAd+U7fNMbfTbU6Da0q8Ng6uE0Z7lRRW7EI0dVnn
iXbrOI+8nHdb4ldXyJLXfqLXdt5BGuFbn4w9dsrBmQe5flssst6sG8Q+t+VwkYB5UUMs3kVOn6ra
ideylZ7pII008baRzm0UEaS4KOFB2+yqk9RScIjVokvDs4yGn/3gc0WO4zSsFTIscyMqVzjve1WH
ZL0f2w068DS4t2qUi6GPuaISQoMO88ENuTsWpnedoLsK7Y6o0hKRaiMLqAMg49ZlM15aTbzUXRuu
UxnHXg/XUwQ2tza3vLW1cmLTrfGAr7IxDLwC8QUpGF4gVm1HsHHARaASABbHfSlv++lmo8hA1YL4
U5jXpSryQA1FcBkSSNdo5OKo+1JbGQLX+ZkEmH+2yvNIow9JN5YLy6ktRaxRuh0DE5+WSfLFZNYK
g8/thiha2a3oFzyPI2VJfBNGqNw2wy6t7fddZ0WeAyzCxsr7z7UTnNShv23TdilTK3Qzbl0OA2ab
HtWLoctb1UPAs8BsZB64gdhrHPbe5MekTjestIqtBZlrxZY+nAO3QlZYTQlgeffCR14rliWtV9v8
HMLVcZlR2rvCDInbjBbwOn0SKWA8iw2I22z7Lmy3+59+vgQTQZFEpvFQ03aqd/xx24pgNaSxWNlc
5Fsao3xrFxB/12N2NvRm3IZFPW6jREeujEc8zWWzFTVxVk3crwoerJmQx4FIhIrj+izEsgTbmX4q
RaKXaVnXW+0T8BwdCVXohIUyEV41lJzmHJ2ilHppR3IIKslpREJYocklLHFwu8xQVQd2qJoAohHe
1qqwEuMhUh+Pol0WFTYqsMwN/PGB992YUAU+54bj+NQJz3MNucc4BO99vz+FMKl3pRO+77LqMq3M
x8Lo46TJbsquP9aEedBduRON/ZVtxZR+trJWTZLdkDh4T2rkYtIlkP440o2wVhBlnLaNDX69ueyb
+AZiqOO2mMIUFnoRGsH1ARkmUK7KQYSuNRgwpjXcZdQJX+Qy+Qp537DlqBm2HW3SRetU8K02ThLF
OagrSdmmteJ2m+erfhjTbWMV6dYmvb/gTfbJhkhoW7dBBpO8wabix0ECKmrpTHvVIPzt/iXtYmuL
tDmDuNtf+hYs2bEBMxZ3fAUkTbEtkZGjq5PSVkWZXUSmvq5qiFX26O5/2q8VPXLs6cGHOJsGTbjy
cZJuw8hPtvufBGso0Dx2sghD6ValvLBJKTyejH+TLMGuscONLtGXIAL2p2vTT77wV+lEaKDI3Eat
fwEJ05rFGXNlyk9IHVxK2ujVYEt4XsTXugfvlqKkVrgJtmIAfieoO0hc27pxQQk2UQJBnM7C2i0g
dHMZrV0LpXzByfiNDd1mz2HWkRCqzVwZVJYrMgwJm+bLsWw+Q9YG4RGy0MIeT20/g3iQLynYzUVn
Q3riw/SUdXTbMiDkOLdu+jaSqixBgJpYiuc9VsGYQHADIebWgfSydHxQxGEgi8K+NZNbn6i/fZLo
55Gb23mmWFKvRcaw2qfcYwvfjbU9qKStNzlJhNdPt9M+vcR4WEihYX0AhbenuaxEXhQo/lqMI8S1
JskViqPryje3rB8XTh1v7B7ki8qzEFnU7YK4VwShcKFr9CEiAji2Dj7kDO+sts2UzMC72iFO3Qbs
4aLxlZVr7OZ9MC6bNHfbGo8etmXo2eS9X7ca3DOEcJHOd6L2P/IyXUcDc9ySmrUTN7vEHiLgl8km
Bor8hOiTuImFl/hEtSIlbmiTbu0An1rvqgwyqGnF9GNoe8XEY9ojWSThssXAHpR1ki847z1WDtoN
YBcg0AhARwsf0I9SFG96DjreTLRil4USxOrPa6f85tvACKTdcJzjAOL1FogKO6qufJGvnAEYDo6y
T7gZK5cVPnAYpjsuGfG9uAav3ZVskVEImoBzT72kdIhrLHgo26rf9+0mq44bDMq9hycES6NDXbu2
H32tAYhFO6afoD04UhEwgx3P3kUySpVBY+dZfvdhZH2n/DEH9TD0zKLiHHEgTnQB0TQU5D9YGoeq
l8BK1DArTgQsRmzrL7rR55YPXO9+1Zk+XCQYtcrvITrpeuTCb7fjCPFD2N4RIaaExTPSIIXlFUKK
Bfxi6IuLOGIVLAu4BllbAQtqAxsr9wDQcEqpJybGSfh5WbLrOAduSPq5AiLpRlvoLGUfwzaL1BDK
5X5KdVR0C6rdiaiEMgrEOanG+2/LzA5i2wwCnzY8cZKJx7VGo+wKJdMCX3S1+Zj0/VmUATvfZpDL
JZoJ1aCYePE41ipI8Gmcm3UKZIPi4CgWIyx41deA657cToGMA2a729SddpEBhseyk3SRmYaskzGB
eKGLFqQHYjjLmV7jOq6BdDJAGyV809Rdsc2G6GvAgIXB1kmLgZQoo2wbJ+yDLwqzBPoe3HHoHBcd
DheplZVu1IqlTHTlVSyt19L/GEIz9ir0R1Ba+HNvkH6lTZZ4PMrMMu4gUxhlv8F62JQW/xxA6QGy
gnxRpP62DszfXWDajWmKSMVivE3QZT0tYB4CsWZJ81V3/qBKH9JjOKxyZYA3wyU673JnlVBg51AE
tNLIdQS8EFAWsPCAv+Buao73NZnYim6BXgGYO3GhY3IWj/y88mHZQgBVxUm9cPIGwp3GqP0aG1na
eX1El9gvBlDdkixQU5xXFYNMIDO3aARL25SnFEylQjohnj9wYMMwOYY9IpYHhD1KihUhWrp9G3sJ
qoBXs/LNYFqjUAjQyay69n3/dGJxfXNSF8OHsA2uUAJK3dvE8mKZu7KtJh4NouCgFRvb56E3gD6D
hNVNkZvSHXR4zHGeQlZC8TpiQJDKqFtbYFPcMBwx8A9QakuCtlKlzP1Fpz8Yu9+VRbsFF+v5bNhA
wn8iuyxVCBhDhRyIEntIcyo2+CtSW+8CuU4yvcmKdYlI4fXZ0rBuFeR5toFKwZVm9TmqunUGjBQm
UaCAxK6h6lZkK5yGgMcnu04gGAsC5HX2lxLHUOiIh0t7dNY4cXatsK7LOtNuiS3mEojgCrqxMYSF
OtJARXHqlpDf5CS6yuPQuHrovzq8s1TVmk1L4xOTYMhrUtwqGbehau3qzJdkzWtyUZSpK0Z9hor4
jA76vMmQXsSJPhllZCs/LteyRMFxkdl/4yb+XAeQLGoRL2SLokUUw3p0UOr5aGzBF/HP2B+DZVcV
Z5ZkxQoo2+g4GSPpWQh8Xd20EAmb7LiHPwixtetzzYDPVLpZD2MyLKDH6MYfSSFc5BfjAnjmUPk0
G7f7lwAVTfLg91ICrVlk3daqMnFcFrhcUSv4UMITbHESD64Df8fQbXtrOK5GrsCWFB4Fu6T6EaFt
FtIhUYNdou3+dxn67+Bw2EyZRiTALtL0xIeC7NiJFGp1zgKaAjoVahIs0g6t7C6marAo3tbGUFgR
0485D8h2/9P+xRgLKqbguxdxPZDt/sVv4hByXAPRWmjo3Xv7C2P4v+x913LcurbtF+EWExhe7gND
B3arJUuWbOuF5bSYExLD199BtLdbS8t773Peb1UXCiBAkA0SwAxjTJZn2PznJK9gJ2S9v6ty+ymX
dnke4nycxhYzr+6tyIFZ5NBl8E/CZArVmB8ltiN6MgJcqMeuHWZdZaS3hAZDGdqOnJOiH7sTcRhC
M8IN8gsG8Mt5d/Vmf++HBXOt+PX5yt/F//uxb/HT59wObl+/vJUQUpXpz2b+x1YItb7hKPj7Rtvd
/O4LN/Pr7jYgwN8K/0Al/Msr/w53cP0K57+p/J+BEvBRxs3l89tj9A9QwltO4A2X8Ou0X7gEMKeB
MwXFGkHUDTDktuBpv3AJYPj+H4MCDwASg45nj6pfuATElcBJQNVvodfhE9sAXr+ACfg0IYB4JuB2
AN8bFj4g9fszpH97lIBi/MEvC4Lx3238RoBYr+aGggVEAbiJ996mEW6cdcq76sxHSFMwMvehPch1
XzfzufJdhUV60xEKaI9G5AYcxnzPjAhpM8wWPiZjQb87bUESm577aTMGQrO/JrZTzmmG4BkJaZfX
1rTG1B6gywbdyBtcBdnOD5SZ6KzMOnat18Xay8aI1EGGNQ4qTW/NPawi48PYymlX+XaX6sTknNRQ
8FAeAq87lu0Pv1ddGmzqiE5gwH5blK2dJ4sJs2NWQllZKW3TbjKBeQBGuIZ8iKxYnSHsWm+JxaZh
weOBBOGh01tR5wJziopsWQ8lrfs03xK78bs3CZUwT0mHnurc6tOZi19JuRUnGMl3a8nP+viQ0Tla
cr+MRrU0DfziBVKXqBr5vn9sTM4gYtnd5oZzhvSa9aQ1Hev5kQ5swJjyZUzHTYvTiS5WZYUVriR/
wdgipxO+oCTClXsqXiip5pPn93EDMRA+sCxeB/VDtMsDkfYUu2vXhTxo70Qh71ll5LuFq73fdUPo
EaxwTJZi38zqY1ZUMImwzbvTfpQFhNWhYJfJrOl+8cbEGKr8oYjcUbDT2tXs5Gw52eb9Xpnm16yu
E88mJXzujtrZWFVDUq8t1roVoA1YFhveH/NNsdTPpnLH52YVY7bedZbzop9fvq7lruaOz8SD008u
9BLh1+EkqyzE7u5EveH+xAe9eOJmpUzxPsP0vuWC37nbMTi+4Xy7lXWbW/F2nj5mBBnE8bFRCVvk
cLi1+y/dvK/W3eZWQfHItzu71tcntlbszb1SfXPv7kEX//fH2BDQqO7gGL11AJP+r6F5d0w1Fbx+
NNj13u7dpa5D8G6Y3hXnrppCQ3IR65OLyRz2jGdps02XcptfOoGx6Veu5kWG2fi7rKthZK/XSJ+j
a66NbmfC4bSHaFhEhSXG8E/dvjt2u/ywLLjeu2pdvLW53U0nRhESaxawgODedcWf2t36I7kMdqwO
zrdDt1Nvx27/7Xas5jAVuO6CN3wbE8v1nvGp5nxXDG6fkh7JwHsGFd3EEskgv6/wMf49a/nlkJIl
v6+kae4sd+QGBJ7cjFyS55Hu49bbu6LuC97wCpNiu1iAyQYU03ZxuOqcw+a91m3+dJ4+dj1Zt9E3
cu3hVr6d/e5Y387WsWbGJmTDZDlkr04ytd2QClcNaRk0s3Etl407r5GuepOlSwblrdmW0fdVgzy0
drkX26JeettisXRTEJVl54R8W/PVVsP0lvCmUa6b6jpj2zhuTXVRAmq4W2p6qWQzpjBwjClAL8M1
4WaJFdokTO7WhX/QFbqdzlE+A2d2K+uTb8VbN1Mpf/VaIGJFGHQWjOrb6LTwhqY6pxPaByoa/bWL
3lQITuOyXnooabVIsUK/Tf50TNRYd1keakvjzeZobfNSH6vXbd7omtycD4OjzP0s6gCS8WZRXoAz
2pldeXnf+HqePkr0ay1WiMQWEF5VC/lBJ1JluPshB0Sq8MbU3TY3ncDjh0VxK+oKsyZjA+fTJ4PB
FqOt4zqxPGOCxQe2rYQG+ed5Gyqbr0U0cJukUDemZPZhYsUHbpfQm7A4UYnlb3KwPdwSfazo6Tej
m83EKa01vVrHNxN5B/zSvlP8yPNBpDV3RapzlchC5fTQdaVP02lLzFkse1e6KQCHE/wNymK73Fkf
WdY74VL1JNLPXD/fZXvIDUxCsPRsb5HU7w7dNsHmtDZ5ifNti2H1hq85ExP8WXok9MBk8KQ4Zuft
s9Vw0kAGTqpzBWW/cosr+6SWfQmPW7eskR1gebBWB5IGJMA+hT8U5aKHHckxAHZbRn6wZh7T2Vmn
JwxUn1KbACE6eF5EKbPXJGBVnpQtMIvA5olkJnB08rUMYDyRJCl9MkWz78Gb0q2hP5MpYZtU52jp
rd6kN13W1uvrQV3WNTrp1gByHtyaVmT3cxZey7f6N42uJvCtz6Yh7s6yxN21S3iCVBxkFVCQxH7y
zandzUSsa2R4WE5sCDbXZC7HKBsmG6r5wTVzerS2ep3Ym+Slc9yuAMDRZX3mrY0gBmreNb+1YfCh
hNZqZJE22OtklSXWVJ3FW1bgZd7E3T/WL24Om1zvwwH49za69f/gmG5yvYo+JSunH3mQs+R2OZ27
/VU1TzR0ljaI9J/So3X7u++K+o/WZE/XD2LbhW6JuW1Ct2K+7SDZtqOYItvZbHbxwm5bC5RM7Ga3
hjo3w4a8RrdzbtXXbsvG7g7vDsJ9gu7eXVa3+bfHXMjwgGnZO9cAqMqCTSbVicgZunqf1eWOmL8a
va/mlOJR/vv6N52+b/qmfM2+6Xu2Zsw6It1r1/+o100BN++P3Pzx5hp/zv75Srebrhfz4wLbA4wW
GIw3fdyavOlCN3pf1gffnH6tf9OV3ewdDr2rIrX1Jml+F1vgLJyRLAfd4nb8dgK4hFkyrM3r7VDm
CCu1aNPakc7qGjgdzOsl+gV6YQuPEkTVVCfzAgfluiUAN8rNTYisPqirGzFAG7611LmiKcx4aboR
KKbf1a7clGVd/6Y7q2t5ak0DMBg6q+uvV9Lliq0f1yFodlzKwExup+vcmz5vt6R719V43I/E7MTO
bGeSwFb7oufKbUboIvAdJuAeel64qhqM5NbKaAcvzkpIIdhOu3RSDOpwoSWgaZN1bonfiQJeOWlE
3jw62IoCU6RVD3+uTohaYZDX2XatqRHpbPCTSVqmc7Dps802Z2BbhTa8iXO3YjvvqipFeMBuvxDJ
U+4Xr5B9YEFYbJL4XP5cpPMjw0be9ON+BsIvpuZT3vYs7aX67BVheyr5Yu6E6bwWixMkWreu0U0f
nAJhtwm86b8Uea3D31T6tWRF4sBxHBLZVSdDWjGrwSzQljxgTYejK7yoHiu2QRX3k+M+N/gvcEWd
uCN2cKWpFC+MCWBm4ruAPhEaV6y+v+mu2hShtdh2phP8gMCdB5My/7/B7mpe+xMV7pctT/NsAMD5
T/a66GtT/gXV6PY5ottZ/zLXITASvguOLx0GoH5fAyL+y1xnIfyYQbfPUSGSlQV09m9z3RZGEVAA
xF0wgJTdou/ezHUWvp+ID40jgJzvb/xY839jrrPeW+twW4jtAF46Ym4gsoYD0vpbRK5Y8RqOUs6X
brKDxOyN3QAE1FkZwwxvRKGee2fujtIp/XgsqR8TRlloinLYl5l8UhnMvOD5fMeEOas5KHaZ3V1K
t4hHIBSo1d23RkBSmExeSwK3aAGY2nEOnAMPhufJ9+d7QLfn+0D47u7Ng/iDHZK+Iy1BVYFtFLAz
Dws1vgHqblDkN1Bjp1uGOiikuuSW3e6nDSIqnO+rw+ihEHl3BsqiiM1WVnsgxAGildw/A6VhXobC
+SmKdTgFs7rv3WG+A8+iO9iSiJ1vKfeO1UNiTEw+eGUBMIEz1QdzzlXI/Ky5A+rgh6qn8mDM3WPv
SfOjh7UEPhyugPka1KnEYrd3je4veOLgEHZ9K1wckZBunI65wjJhy6k61QJQx9nj3n5Z6jyBoz07
2cX0kBHixxyWumc5w92MaCrFqUhoR/Jjt/jkyV0H+9A5i4pyCBj/ZUzdd9QKPaauh692gH+Gb9y+
J3M4pVcA1r2IS74uYqdkUe4C5cgkBxzpo8qNiA7rkpLVwc2WpNx3A/zV/fTDd3K+L4PROnEx7Jqs
Nu4VgHMH0QuZdK6ywrHas5nRJzgc60czZyEG2npGBKUR7kn4NRsB11rjTqEaVHfKoabnDlTRcKrW
sCuN6SPIPXlYuNXTDF4NUP11Xu6bYjBDz2r7CzB1BfBDGYsx6UyYHfzmXtFsgyYBTzhuKIDFmsyP
toexDNYHv3DblyUHb8hrp1jQobirzX7DsqbeUG7uslUcCos+1qW/HqpCtC+WuIxUjmfbbp7KTeO8
JSqA2XpZqvK/Aer/OXnhkTI8vOUu5jCYv39/x70FfkgyNPzS0W91vvYnvwaE3AL+7cAKACyqzCpP
yqHu3awc+HexHblZl4xWcRIjq1KroxcpHONcig7wQrIPRByMo/Hyn+ci3A7DG6qW4YFLh23dDvBx
qi15h/qnxpw7A8+7i2ERnlY1vetcAJRoMZWAg7rBf7nc5sv4x/UCfJ4MCD8EfMJ3Sv8+LAPe/3Vk
RX+JOTGLe2L+HEW9hIRYNDGZ6VwA/uuS0l6DpxETKgTWL3YD2Z8CA5gA6RiP3qO9BPmLsI32aEw2
ljPvWzWCaCBK8tIXDUARLBv2fWZ0CQ8WD0j/lu0Gy1tDbmQu4jv+dgL9YS3Ta9XfBxBzDRETwDp1
3W03+fsfAg20LPKuLS/UsV+9pihOXoGXf/ZNhuUqH6PcBSgV8chUwtVAzjZWIhh6pbWDcfuxhA8y
VsDlAGDThXBi7ic+mA86qZ3gJ4Q872iXmIKLudbxZKz5aV47EfGC7SzJsLKb+Hdet067STp4q8Yp
HX3wQ8oWogZUXxP4r9HZceY1FwNuFmBPKu9T0PYwnBbpYmbFxaykZ4ai8WXciigPVo4lYOA7kFP8
MANe+Y5MwOyLwEg605pT0xvsiHD5l+BGcSHMEFFmAtoGvdY8+35mhsNSr6C/NvyU9d0UDo7o8N2S
/zTu9J8vEqhr2B5tNwDTAn61v4+74UraUZqRu8UHxXMG+5HQCYY29nkqCBZeVVkA8vhTbBXLj9r0
q592a8ZWhSjHYw2nFqsd974ALPpYT0TtAWTMHquFzGG5tQXUfrbJ8kPK+gIE4nG23Oq16kG0ANmi
uK+LZXkYmw0yQkEuVJ3rfAWdwQuD4dEZfQqmJwcgFlj7yBqXh2pop/NarzKmTkCOeWc+TSCh7BbA
WQ8FYIxAyhrdgVBj3HXO7BxKEBwJ6abDvIKU6rhdc8mB+1QZ+6Lqebhv7IG9ON4HZvH5k8+puDNM
xJv5TwMMhvw7RhDiFeBLTzYIgpB1HOwqEHTebtMu80uDFaC6CvBOotFszFPgS/Nk8BnI4rw0980K
Cpmu0MnsZxmJ4HkyT4yQZdzdzjEz8n1YB/bm0Jsm1KtMgNK3E2+9Kd5WkfKWAcDgrV9dnTVgVV6z
15arS0jUlb4T402xQ32QTKw9EqvZvTlRV1wvqW+waI1sFzjOy/WYre/gdvElqPEwMk8aR16I+I//
6db6V7/mjzb3l/R6D7//zLu/db0n3eZ6UTm095UZm0zJPRW+ceq3kdYNMof55DryukYnix5+nXUw
ZcE7ABUr35vKXJOM52diZ6cS/L4DzL89l3cA0q2hCmY7qciQ7YQC8XaCHPui6PrX2oh6t4jnhUx/
KYARwRS3z5Wz/mXMwo3VUn4UdfG1AbEhLur529Aa0HOkqkBC9mvQv08yMIbnTHqXilt12HDwb1fW
fbJKiKs9hd9OGknJzHwvu/aEDX/DDDUK5DI4ka0MDmZYhUKAtTtYIyEm1Jl1saypj5b5w0SwnecM
SMLGCsXkynjKwBxcBUgetQe6iu80OytjfQhm2tPUYRmVCn2UvtdHRvUT0hmIJWS1k7ZMnQ5EMVAe
P3Hfurjlj7FSF1V71V1pkyMem9jVLnswlXUvczAJ6mryQkMA+9i6AnwnSfYtpkHcAYe5B+P+sbAl
NiRX7TB9X53m1W8ZaAfLAACM8iNqc2c/OsUQAcAMj24A6pIP4Gfr+tFAGAvrejj39egmoMrAsO+Y
n9cZXDrfTmvbu+Q5L05EACvX9EsCJq08MJclvGPWmY75iMP15zoDpA+YoMhs5h8VHZ4s2LLj3rUe
q5zdBaPwQRBqH0FYxwDzYT8GvNgDqUNAIMkAjYrzuYSzdEo6qb578xyzpqv3wmxg0e1H+952XmsB
i3M/gHmxDCQqgMryOYtm4nZ7H9aFE+h1s2XG2C/LI4NDdHRPrHDdFDv2qZaExbJoSjjwGcCOwGkr
D0+vmr+XY/PYeh25QzDbZOkdEMbAVcpNYhzhQ+YxAb426jZeQibOgGjLsFP0OBdAF4HqX7JcHMyK
YnsvxvNIYWhfVAbkTFVhVe8w0gKAPHOurNDi4A2ssoJ002Iprr1nc2z6cLUAixQwiDczi4jFZeKt
4A34tjFHDKhV5hErbCeyRKs1/+VNddrMLw6tfri93PUzUwl1qscu79nZp17ag/QagWHo78ZJJpWl
vtkeuIOENsBjPwrs86GqzXM31k9Aa/rVwOPS6erQnEBzcppDRsyTaOjLXBXj/TQ4CBggAQfi6oGN
LosFNL3V6J8Ke7A2GrKb5Gy4EGrJpK9KoMa4OSEaQbBTo5OnQWYmqupAPR32hg96Bu8HBlyl08ei
bEAImTsaCgdLa7U2P1ZH+WCkCDhHRLQORh4NnUchdauLbEUdOpNxzu01HBhp9sbiXvDtWdCnvACW
1sJC3AI/h2dp2XWV902R/B4LVpP6vH5ZJKmh2Q2IUmDZ8B0uXUJrI21zWHMcr8EkdfMPTp/NmFpV
UmSADBMR2xA2dvns76Cti9RYhp3v5stFAQfb3NtTAeoH88Nl6jYOEfx4oA9NCZ2ri+SOFbXSAfOK
8o8g9cM2tppnBBPY6A2YynM3HFbIl6Eb9M8QtmB5Cp4nN692XdOfTYODsGmNX/AOjaHd+f7BrsGA
o3BIheMEusM60i/Ex/jNVNUJ+I3WzulLkDZlAwxaffbdniVe05qAYzpPoAbmIbbt7qAMq4wsMoLN
Gfg/AaUDjYbyLiald4I69A0Wy6jfRrqk7goIJ3khpY3Vz80/Kc/ZQxWbo2EVICWve4A97+bRnyKV
e7A4zk1c9QUUpWVxTrTDOtlAK1orp/rQ+GWirIU/cHh0KuYcJatKPACb7V13qGNwceswE0GwW4GT
BPixj6SoX2sFNggGkrtuHTXiU8FB4wSEDnB2Zw3ZXLM4kOKy0Id+JNZxzsAJqwaXJ9M6m3HhfhAr
3G/2AqVRtMGJLYCYIlJKtBjNAq6eYe8dU4beOJKTup+Ub51A3/QCQZ9Ko9nnWA+jAla4yMnaFfb3
9qnLGkigwpER9KJD1mTd3qSvMlBnS8ITWXf2R2r5Zy/DE15FcfRV4UcLCAExL9cnUCR7/DkQwq3e
nHfK/ooJpvaNLJ9rLJzRwrgV1ta4LyBVI1ZGFwFwYcZzne9bsHzmAFDIhUlQOCoUmTe8jLXxCN/j
+qUDkxXegzLsggoAKdv9zMb5UmDpHNp1LzNL7jxv2I29U0SypX5YFk29m+opA1GW7OeKA/xI5gUx
ZgBJNMrgONkmJGjbfjJJU8CA02MFsAjQr734KAmYWaNJxrglo7cLRHACSZXuYZh48Kr5qVLroe+L
O0NlP2VX/zQlwPmmmg90XdvINOfPRmd2oVmAuFY6E9ASQ0FBh5V3IwzzsTPBf5fD4yJo98llAxZp
vOShoip2GbSmgo7Hoj3zgO2wwJSD7XyfSgRiWTLzs0WJSoA6m04qD8il42BX6RY60cV67fJ7wy3m
UwY0eKJP2843MTDf/RzXVutKHsUs4VJWjbfP67z6CKLCX7oPPi13pFfy04j9dOe0hpVOgUfuF9J0
YFujj87/oEAI/+ZWdRn31Cwus+g5OAd2FtsBI19UyxABBrftAZgKeHzgf7DI3B+hirV72U79qSo6
oOW95qtHBvbDas2TW3LxmcC1mvgW6c8wu0x3gL3OcWDI9pW4+U43xdCDflDnMI8UaoH2NtXHYl3Z
B+bg1b32pu6qhTffLQ9+0cYwjHuj80XqF0TtECvIfs6G4DPdrmtIkIoyr/i8SIMns5EX50kKepfX
2DIGJ1hewV5OJtMdf8ze2INgOsoniDxA4Io6WQDJPyigrD4YMnNAwkMzw/lkO4PzbeHEiGygTO+X
fDZTysW4mwxWvniW/6Jb0tW5VG1hfZI5aG6lNzunlvD8Avo0cbrYDBR57do+7kFF++HnJQsN166e
AsbI3gLR5eAJl3xwRssM9X9xgIRmRse/zX3gRGz1i3vp9UHqAkKwUwYT0OD9j3qAQAR+wHY1gk/L
7QTzYDqN9cgu1AMPszcs9rXvwSPcRmhwEYsFkVno44DgPQe3dxQw9+X42NgCT3ZrEkDa9Qs/+0oo
sOg+MNaXwHbrEyENSUa/py9ZUDzpprnMH6dqMxuMhp+wgfanFu/dhdktgagmna+iCX4NJJza8EN3
6hGIZH7w82I4mJMwHjOQd68XnlQbDdIPwFRDH5S3bgz6/3DmxuhcxDKDEmm0/ffJ+UTWxvqqssKI
R8WMMwIwiYsF6+C1QUdOzHaab4g8IWNCWHZWhBSXBfcYZYvdfQ8A4mOT+a11iyF2nKm/W5zJvlO9
WcT6Ei0g+Hjh8KmfKm58sd5lrsfvJum28Vgt3rcN/KxvhUlYV4UX3PmClXfmIHmM4DbYkzlg5pna
wiX13yHy0UjgWpd+JvZZNzCCyv+6kEd9P27GjahbSuNSgy+M6CnUjidwfL8qBbvf1kW7kRr6Psgu
y2BWZ2P0grgT1H/18LB0C9ghWOT77XiPxZOeisWqEtEv4pXPiHSw/WsagH8HpdO8b6BOn0TgDUmB
Fe9LgbdS98FZXkZoWjzkPm1P7bY0bcr9F7fs0RT3sQo8HivI+EOd2366NuBDLIjM9KUD21hfJbN9
ighQ7qGsSAndAOxvVXZBgpdp+VzNzl73Iwg1EUTIrT/QhY1pjj1357qk+qzy7qj7KWaYEoqKzR+4
RXJAY9ZxRytML4gHqW5R50KGJabEh3UcEGCqNeAO691IWl7/0pt5ROd1/lr6dRBTYylPI+2tRzoa
3ydSz18xeQzYA9zs3i8g7RsbTtfbTjCs5gy7JH1uLDs7GC4Um6ywpleTn/SJFq3mRMCukWI/bxJE
ueA71++edSWCJxQwoA7uZaK+uICLADbQ1iugeI/TZMiPFePukY4NGFJ1uXx1Jwg3bv5VzKzdSaPo
j0FjjM+Ak1z07RuumCKYtey7Ls/me7Mpaag7VGp+FdSrnyS37RTh0qpEH+8K8CS5mL4MSw/ppKvE
YZqp9bJ6zkHfYm8jPtmUL+a5EqX9QIFvv/bo1n4JWa/xP5SVa53UgrVad+lmQWwhtslnfxbA7xC2
7o3ArT8bpRPrLhXCWsRgTZgnIDqzD2IBHzxwoaQRnwcPQ2eCc8pH82HgpX1exUQi/d/noTjCzLO+
9B2FfmbO3q6ag/XLYEC0B4z4AW4O0NadrE7mgVlpWTntk/TJl+tdWXjR4IGd7o2SOnc+gV9AV/Bi
vdS51z2r1R2OIqih486y/gp2lr5buU4UrIOSHosGgbx6K4ON2Oofr6PDQXBn+cCxlmfehRa8uPbK
TPk8wTD65JlTk852M10fYENOFjb6Vz8f5c62O7wyc+8++wwh3bYHTExiRvoVk/mU3evXbvGhGlrV
3rCK77PC1p2b9ZziU6MssSESiMz3wLlCtBwhm+HIKveVmAhN0tp0vOuLHKJJZ6u96/Te3VC7dOd7
y4qVUGFXlY+IKNYfK88W4GNCWTUdcz8ZTgEyjwT0MFCgs4v1cRHMuesDnhj+EOwRYEVhi/nmLjV5
sEpnTewJEXgUn5w4mN0lhvvl1fPBuQMuz4Rm5/fPvR8cy2qjCiHkQTorENI76IDAB3p3ng2tOnek
FQUlHG+rpZ5I47zCjHFoKp++SDCUI8tS6iBdYe0KD3OUgwWaFAposlXU4ykbveGa5C1CVniwJ20P
rUs9v4SrXWfnzdMuFQKXIDDJ3t8Q6rfj79vpxjqxN4z7tbgBzvNuPenTdAf6+Krd+Tp7O4hlPAB/
mTqhdICOAN0JCPZagWPiDF6kCKilq8+XO/TVg49FmkTV3UvnObC/lNCACqCn9r0vXsricwsPFwTi
tonZBs7kEkCpcUtqaUDWHRRk/q6eUjPjUzqJEoNr6Pg4NPQxRLvG/eoJYzmCSC/SnjUAqQM/h4AN
oErB81glvrr3HOleG6gF0MV6gxy0W6Jz9Qkh38qDPVtPdTNFlIMlL4yfPSH4Q8VGjtbJEozhSkHL
hjfG2gWTSAoJblI5qs8lz/uTh8gPCHwUco9PiUPHewTlOHs5QwSRbXgwy3hi1RNIXTUDdJpAYahG
9az/HKyjQwq6dmsMWDkQTSIVzrdaoFcCTWXXeeWzqQDq41x8NKpijniNE4Dfw1iBubRGlTARPq4n
O31M13YcIrprD3EhlzoGOiwqPDaGXechBtYZsEM70jdW2GBh9QO0uL5p8Y/XiuR4aHuIYx95jcM2
Jw9Fm6mkt9TFqcoYyLwXhB5ErMINmQKGO08REoWnCJvE8CllUGIzV2ZpVhd1DOsVYmVsA3DtnW5o
IF1uSxP895kiIJ4jjmZWHThchofVBIMdQTLwZw0DtER4rWOXwuRQlQ340atHIiBQOHjE7IN0OrkF
t6lOQLzOe4t7Z5csrA1LsEBCeKHhEBkCcCXY9FIi0I/Xj/6hz4MghbLoCMBKCgOIUHND8jA1wwip
SjeiPjjYGkgKmh7W38paErOw3ZTM2XfELvlReRniKEpWw71mXxzVAZPeu/fNOuaxNU8v73C+GuJ7
hQQzMnU7gYhUCC/iroeO2S/AOrp3WXN2Ed7zgfRjcQIKBvJhNfhH8NXpHZ+UihoeODuGYB5xVVEn
qbyyikuzlPvMYwcu3QnEZMuNLIWYadRUQWIrU15IuVbHfFUvgsr1JEAAPnXcGR7XZURgqiV376jb
IzqXjSAhi0SUDTghvV3WZ3aqpGmn2SwQaWyGbDFnUI2xNUQByG17oAm6e1/SXTfCQJzXkKwHRL4x
lo+5M2UPdR9Uid00fUKNZn0kHayMuM6QMgmbbV1UZWou8HAgdtIaNpNpHoa2sdLCCe4WMYAnsALg
U3sbCE6OfbNHSMpTtZFkdNLO9kPADaCneuvsbwuYjh5wS2rgmRDdKGD4O+Q7QhY9G4EvIghgGWDv
8sUF6YjXM5wNMIh4xsjBzcOU99Qr9RGiapmth8IG58jjiK7Q+tWhsKHoJCMkf8xrVYbTRtFTFniF
k92f243Ed0t6FxiBlSHwEWn7b1nRIvhYv3RR4frX+9cwWPBa7VAOqoiHspKpTmBykgCVvwS9mq+4
YCGq+7JrKCL6zL8Awt3vnAoq4DA8+rJugKdmBnUyzE1Mw3JLrA33ZHjz57yGTxzWmofWLA3MxHyI
G5lVMAfzokEMrc2H7UX2FlWDBItKKTj+Il+N44Q4ICfazue66oPQsDIIRx620bEJ5DXRRXDUPHC9
thoD5nO3n4C63/6JTlrAfeOsA8xtpohjsm4JgNlN0nYAyplGYSMQYn/plfHx/7F3ZruNI122fiIe
kEEySN5K1Cx5lO20bwjnUJzH4Pz0/VFVf58qd6MS5/4ABcED0qWBjNix11rf9hpWeVJR/Z8PLv7Q
P78K/vsr/pgJvAstP03aATe/MWC54ytrDP7+7e0XOra0PJHV/mZNvj3c/Mppnb+Elki2N67I7SGv
WcduSIv/+zM31VDWo9Baa7VqSJri4YuSHDKS6wAXMeULiLEZCRQPuEuxd0wXc3lkzuXazutxrVnO
eJiJjDtGVZ0ABmcVOJUw91HdaI26rO1CH2hDI4GK7TyUr1Y/06ix9MegLcBwBVV5GkCXrtqJ9SJc
NFitbbE7NItQynt1e5BU6yuSufmfb0mXAx00Mo8u5XJV3F5O2nAPBRzXdY0IvNttxzj91Ds7Odk9
0fbJGPY3P/1t2eq4O/2SniFCSPBAe60jIGtmmzAaxiMjMcYjRhcCX95QrMrZ049JArwoVQpn6eLQ
yx1uNQFf46/vvS5ZhaRbobXA4tPpqq0tjJV57VXHrik2mRmwF5O7ObadWAAFTlhso6C7ZkvSbVos
47fl4PbVl5+FkgvRa2sUV66Lri29TYXb4JLMOdnaqInWaZkWZ7RCT9FkhmMVQe2Y9XDcObneou5y
GBOldU2LtN7qY+LeEx7fdhxzP9Fgcj/3LJvGdDvzaQTDYai1c40mfelGkslzE/JzM9xLZ07PJi6e
Y1CrbTxG9YeXi0uMxHrNwZydXJLWfvoc2d74VIA3uoNGuCpNrT8mHoKgGaEtWUjiKxkaagcHabof
6mpay1YjQO1KQYPQk/VGiQGZhpw2vVhhnw0b6B48lId8SEHllCJv/SgPaSkny3HFse9wvAyPgg4v
eYVahwo1DI+ObXOMMhZIGdEgMWtAaEl6T1CZH4AVFGvhId00cbRyaL58A6bVQpFaVutkhJhIBP9s
4BODEGyWW8gY6ZnQ+4w644KdykPvmvXJz0YPqsvtO3rxlIAli0qWeOlakSR9GwtrPUHm/ugsTW5M
y8B9IfL4bbTqze3nTtWjIojIOEgzbV6bvNmVZWI/kbR/b6ZQ+F5q0lOqW7kXEwYYMdvXSrebNway
GAdwI3CQwkK9lcZs+2NYIAotv3VTfQ0jaSRC6hVblYeTtcqMSDvoJXW000/NmyODI+W89722AB5I
AgppXqY7XW8jWjnbOB/Gp/Yuhf9xf3swF8KgoIQ9JHWKU6Iqjc8WFBRNA/sadkHHwYDCQ9nZ9NAh
t3P2eK1bzX01JxXviyG9IKR0G62MxEO4fDXFRBgjIDX7xiq4dew2ParUmh6jrNHWwpbTepoBhOH9
anmrVb0es2SChaVjc6vm4OjMrEBZNzUHPbLFXhXZr7zpYIQWVfWKiRZtI1Y026xZ84WJ6Qygb7+l
boDMxV75vQ+fvbTfh5Wpv45ufFRjGq0TGdZXR4zZoRj7Zo2Di36yfkcKw+ZJOGwjhoSIZKkZ29/Y
XohOjRuZZsEqS1K2Qq9Vjw0J3NNolMEvM23zjVJYiTaG6g5DU1evDQJHF5bZvTUnmL5G8056xRPK
lLjGkdleQXhlDvCTeGqTQzN26r7gVUhnyvet2Rbn250ek34+xcXWmZC6Jv4NnxpbXfGUFVl3Ifhy
uX1nADF70vQa5capV5oZRmszmKN7yHWZ9QZzZ9fMZf598OizBX0S3vXZ+F6P1XRGFqX3TTb7wIwA
8WgvD3M/n+2EPnqugzFfTn1rUXOReUnWPuB9AnUB+NdooFLHgZweTXuuDn2E2haAqAlKzCLFhKAt
AmrPoC/Mb4Jm5SqCxOJURvTdVZQSQbOgArt3fFfSH5Wyj4EXllfPo20ha/cDhBEcositzghE3drJ
Pbmt8FAjfUzTDzeTG3eO5nfP63FEZVHuh67Z+ZVeqq1mTe1zm9esoPUc/xjD2HcrR/7SknpMt1o/
hDvKM/dYVu2GhSx6xwAZbmFTYu3udO+xg88z2+Ob4YXmS23r8YIzJ/MQ6eLFDuq/vr39FoUTkdSm
VCxVUD/LkcV5nKxvFumqXR2EWFaWb+tm/NYDOdonYvhD2TpsQjBeYe9l99ATsb8lHgWuRQfYlnl6
T9cyX8smRCuNJ/omtHd1+cPLke+xeERXK0AIQCWZ9qHuOk+zsZC0krJeWeY8XIudbYfWH3rbfy8R
k9+KYiLirI35fRZSJcVg11ZAENFxpjT5NsTNFm9i8kJE/V1PAdhwf7ifQrmPtSvqX4MskWaCAExO
uaf5E8TgRhywTjbLcpnRIrXTAFRgqI6TI+U1IEO/SagIdpozCz90NFLtYz/cx5nxnsXhfLBmRQ5p
dsgmJ9VrxcqeJ9ZLL+XwnHPPF6bV3sdaWMAFc40DF5HFp+GWG3BcUBhV1x4nKAOnqm+fyzq7GrXZ
bhJz/sgEpIsVHGl5VG0MVVMZftP12j6cq/6Nf/MtbSz4fDU3RoNUvK5BIa+nlv4WsQ6OaAz4e5vL
0V1Bsk+VKb+ZKPx5cRhr3bg3a7XLwkjf1lbQ0TCN9iatpD1tpnhty8HaF32hL/trudHa1N5Egr6M
GWTqHlWYA2MvxrWVBu2mLITz3GDIX4F3kscsNdH07NKBr9GFB7pH887M7EuS6tF7FCbpas6075Gh
odElI2fXcNKgvmjNDzX+BJeEBjuYUIc1AGdF0xt3KuleR00EYBRz+5x06qNpjOY5CyuS8kt/E+6z
/em+j2UV7lRrG9fBEBmJgNx4Ktg8ofWojMq3MF/m2flMKsPXorJdSYYfbeZAhAeg9sVaQR/dqZnG
nFvW7aG3TUhRjcfprHWzHbIIm5geTmesMvQV4tLZoX6VF6vz5pVtaZcEk/YGvbh6qhqz2botxI+/
PkEoRr4ZiqvM1ei7Xqo+VZxscSOTpRqi7OCWy7uimwukzjzoaVadqgAd1zCUb/b2+BTNo3ZntP3u
9p0t+wWGmqiLKlosIHMRrRC3wGDG5s90Ln82tmFtcz79TajikWOE8zlgiQWASSm2doqovmtbhIy6
nl/UiPGC0JT17vUvAG2msxzcCUOl0i4Mh8xP06QWK5F+Uvn8n4em3Dla9wsl42FIAoyF2kK0jOfx
pJXTmdxM8hJrk3PSsM8xFSHx7qe08+65KyfM3wboKDxbv0Y7I0ESWTNTHsbkGdB30yj32EzSOYa6
9qxMIhqFUnRIpZjvyiK9FDZHMTUW0XoO2mjLsIZ5K6JarG6HaZV37SnIBJli5T1nhoYBJo4fuhzb
wwjg4o4lyindu2zgWFUtrxD/k3apAwosEqPJ8JLrU3eheeHeqdbJOVf09msTRbvcg9Y9BkZ1QDSu
/LlWJRQX/m1r196RP/eS6gOsoKZ7FWNoAiYrNmNQV++L8vgZR8C9rWSQm0lNVGg5AgKvJrtY1dCv
2iVLqQ0TVNmq+EGH977NYvE4pKG7TWmP+ZVK9B05U2iyg4RIKtWxsGr1KnV66WEeQevlNulVQawt
rsfHdCLRWuVyOcIPj1js85NFab8OIiP2w1Lt2r5ZXnnwEpoj7iJ8rD+CpaLURkKRLozzGK6C+2ia
tbNq+r7/7rKxkFKKNvSLMuxBRvww94t+D7daF3P3ogXJJldlzFYX0FGay3Btsv5toyJNzrYyny0H
lUXG2nwvtDjzB0zYoMfHYJuhfSDhq898QATqmvwPejSoaoaTnwcQ20ch46farWI/s5Jyb7v9sC5M
FmzmR2QnKy+nVWeGzgEWZrlXrgFgb4CwSQ50mFexGM29FVl+5ZTZmw1z+dTSry/alD1ftt53nc1C
j8L8uXKS+8ZRcMR76d3Hwmx3IIP701TG4Sk3QrkzSvRU0aFlyf49L+sQ8TbPTqNj7CDYsofF4Tc7
dCC3QvPeN5pfGpW6xIm5yXQSJ6va7IsHkdjdmqeA/mRwFOJl86TMl7CFgZYW4WOVpMaGp55taGAZ
T3md6E/cwM24SluUUcvi4Gc155tVPC8iOKYxAHM59wbrShTsInj+O/YPbFGdaE7mguOoYnb5spkO
IQb8HRVHsDI8kW30IiNmzG9OjTtC7QjlnSbxZBE6fhmb7FKnnXmgNin8whK0+ZLIPFFmsbup96it
k4exg6ytp9oli0R6BzEfDONkRRc6XznQWYjqaUb8L2/VyYiDA8gw7SEIZ2M19tzKGd2wtyZFoyy6
V6Z3xFmc37Wumd1pNWCv1o4ebj/KUwM7LSh4UWXTXSXSKxlp59rrrYG91Hvr40Y+xvVbP+5GWidP
CWBIcMi12PVjqTaVlW7ckj6JYxD3KrlhqtnvzabYhRqlTm7vBHLFhylRfJPS/rBlVz8lFau9ynP5
Xa8NUslh+AwLmnxyS4wmBBzc9d62hua7b8N2fGvxJSXF6K3z3MoOmmap59TmgkX+2LvwJxlaYIe0
/nIAyVZQPPNu0JRq2uiEE2YVTt/bbjnumh9jaEAnH4NgPwCTO8Zxep566pyycR2od2Xz2WIr7vW0
wGLniFMXjTPBD96JZOrGN4InM3TDMEFgcsY3ahaMlEHz1FmmL6owfeQMUfhD0XgbWcpmb9PAWHoH
4eX2EI8mfxfSmO+FLRN/Wud6e4AG7E+iWQ1xPr4NOWaoOgmTXWxGZFukRwRHg1oVddlFBWzHVoED
hkh8us/aSD+mTHLx81xVH3SqHloz+AYbZ89ZHLoMmWD8pRxf3c7N7ooPMbHcJV1IcF+65VYh52BI
yTRsW322I6YMjRfZ59oCIDY8TgJ9ra3YpYy7oNJyOvYWZ/U4v95AZTrd2iTEut1yoPFSbTrGnYKy
Dk7nBJCLg0qo4yEfLPPQYtorWsO4TIpjZpk5NbWJlgCxmW2uSc5t45A9woBoL0nvnUM5RhwpS0xm
OYLzEoh3HLzZbVXnR53GNyNFdmnam0crjamuXTQqmpjek6taeLrhhwIN9dqVDvlIyhE8omXwOo92
sX3lkF+QbsmKewwmYGLFcAaCrZfM7Ijq9MWOGAlg6MOlFosamCvjvgkt58DUgm9GExn3+FhOTP+q
D2YnixenMI7FWCcIMjUZ/mmsaFYk8fdxOrbJbnBFcK2HabgKYI2iSX+iY7UXzQ7VIyfgHH3PC/wx
0Ggv5GVJ2CepL86A8AoQz8Sb1SFB6AQnC+XE+7ScGiDVbbZvW6+hwOBBKsa7tOZ4IhmUn+20SfbU
QAbQwpH2WWkjDw+6fY3a9j4srPzTY/AS5i8MKU34XJlztu67tHwvqhABx7F/mcjssvBAXJo2Vbzt
7erCTY65XRoX2lT6BTCmfsGOB/yi0c5tUW9A4bfvTo+xtm6j+MTwrLeWnvAeBY92H8d3es4PMan0
sDbza9CK7tFkjBEzF1DpqUNzvdE/uwVmnQHrXFigmNtQTQ+269AyqnPzlYGn8TaeNNr/qS1ehcQu
ME5O9jzkBq16V/2M5+zFYQ7Aqu/imeOrYuYArY0tfb3GEMFZGb37nDvVBc71hqaVfRxLmmRTM8Gf
YqVb0fSgetNDcyvo6tzDAQ05E6g3qUrr/vajKFLupij7am9XRGdrds0sJjjNtpqu22qgq4nN8jwJ
mF60tNZlp73l9QzFq6uHB8YkjQ+GXYVbjwggyk2HiQg1OWGCGiAoPXvlxHdHVKn2m7gjZufpzqrF
eLlHfWf6QRbKcyLqewcLROuK8DIQ13pq6WeQaNRenK7dzsq2tkTTkq2pmc5FdvEJg3P1JG1uJoCb
vtBAvQovQxSZaE4WNFX3rhF5O7KNwtey8kXMGTffnD/UJFM2DP9ljWVylozjeh+GKQWDUeJlmKo9
qhhmxCYONiVQw0tmeX89xF7jHSEj5TnrVPWZ55o83R40RfKZMRE9LRcv87Fj00Yo62fM/saj05Xp
Xo+hzVQhM21WDedQDBAxVfvoWo9TgnbQtI/J8gDur9YsHEhOzXgTVFXfME7RoKfvRoG1ETR4v2H2
C/hBqhV4zmaCi1NL8Nx04crMk2KPFm1sMrdmWshYifu4MbM1ab9230P18qdBG3ZqGp1NQyeVAE/h
gs+K3K0R18+ddNwTLW335IVR4qtkrjeaLHOGg6nyHGvF/KySq7Wsu6ERu7s+H5or1hAO8qoVa61V
P3OJzcSaotmvhrE62hlmDYDJ+R6X+tGrFhdM8amCPLxMsCgxg07d/RBzYwb6i9l37SVIsV6ltdAO
mhE+TbPm3I1lJ69Ty/0eExT781zdR+BJUKTpUeOBa5sPr+7n91FyBrUDM9nevsUgcpbljEecFsFK
L4voKEbDuq/MqcZeOlvrwq6+mao1H4bh5zAY3cOsQqIMJW6gjhbshbPkNjWckjjVlHE69WrfxV1i
W1Hwllhjv00HHVB53D1wo6HkC71neBB+UdkEzs5YLtWorFZoOjPB+Zp5Af0iYMeBdWK4AQ/jHV0f
cDVIq+Uqws6zx2/L+A+h3+VDzDSjoXjNxVCvMRqb77Ke4dWa8rEGMI9J6lCWpvxpQQ9djV0yPg1O
faY68PZDrGO3LdPkBTnQu4sXO7lrNke7obZ2Lc96KgIPpzY9vdSM4LsjpsJEc2CgnAkMdbtiGtH4
RfEzrkOOPLG6y5LBWnFd9AeDhsrRgehpWsJ7wjcNLT+NrP3tW8xeve8QzWVel3EeqwLPWt+Y69Tl
XjE1/YKbGcbMWMk1NDv9Uuq9fskGwYqesCUaZqiex+4910T8JBylnktKZC0U74XU9ZdY8laEWvHX
V7efab3brKC575xWwz5J6OrZzLwLbZT+fQZHv62mHmOT0awL2P9yFZYsGYTxt4RROyTEcPqgMfps
Ds34HNeMNuyzlACAxLDcDXlzbysmeiTZbK5n1dsvlotZcypl+42XhDAWJ+Vn17ovTRg+xtzqu8ie
6S/q7UM3Ez9BZuHY3gZyXtvR6H5fUrIicXBoR2F2yHQ8TzqwngPduOBqKbzTImIoUZSNd6ZO2AyW
4pIcKLMDIdvmKHQjOEIMNq3hDIO18N22Cz5bJs85XSW/9YntbMtW/hwcOr9gW3G+CAxYdaZrT7SQ
q7UOae8d4+JbiDh5Kmb+xMBpHIQB9oTS08JH1k/s9ikxvgy7ET1KpIKsHqPn24M2AcMNZ885wriv
/dnxZh/QcHy+PcQdAkcdmZ+3Dm6Ez9IAJOZXXfdLsEQe6vChZfXap9rY7RP6r+jpvbsJJDKzqWmb
EqUNe7VBCpIgI252I4caRd6rDnJE3b7t0bMAAXaGRWO7ddqdnmj0nyzN3km0r71N23edNsh4deRx
BEKZ3LvfyaB5jy0NrrXK3HyHHKA2LGnmurRpKBvmyV7aw7XF5IlbMu7/I1J/Q1zgCOgSAfzvEOH/
QKSeyy5W8Wfx+Z8hugtx4a9/9RdywXX/j2tI4AnWgkmQt/GsfyEXPGaPW67gP8gKhi0FuIP/EFLB
qgpitkx1k4JItUdKWf05ulXwBz1G93qOEJ5OhPn/CbkAwoFM49/ivAYT0CyBesUcJsNiFPqX2HY8
NQOoLKM5APsiphMpb+c207We0206geuUQmqbIkqZbsdCa485gN/MrdZ17+tRPVOuie3kRAYGQkIh
BuGkor6MbWc/NkH+YiSZ78EE8UuSHhsva5XfMihnF0C8XuH2OeQGXXir3dVdyY4hmvfMqnPCu0ze
i0Go+nRDujWi2D3Rp3TnNKrnUNoSSfgGJH4mhmMypLAzDkmvweG2O8Y/MUQM4RcBma3RrXJFhdq5
vtvp0D3xCHgNT6LOP7F0dntpsffXql01Ia+11Mmd9JZL6soQu7DHr1gz1sEoaPS1Ts9UWXbmLIrD
jcP8h6zSaOTnTkt7L/vEgwHgupqOYz3l26n2lkRfPZ4M1nVZHivPHe6bSe11sBbr0cP3EPcDpeP4
U7nvkdFUPh5/usaJXEY1CHObljSmmD4i1wP7iR9Ck/Ys2WxzA7NZEZM9DDXy/p0MNm4Iuz9xrQ/o
fOb+b1f0/5L3Nv7nBWJZEhYHVwnXnGkvgfq/sSuSyW16amrafqZ3pePQr28PmasKmuSKSWRT563n
rLuHKUOAinjQHJN7u72Z//5cviAGuFYpaBc0CKBh1zG+zv4VmkF6nyDhYdBAC8RV8W4aa6vZl1r3
QGfnhWlPv2LyZf/+fzW+0DuW/y2TzA2y+67tGWgN/3wH5k4as2Ie70FpMVZu0vtc2NTUa+zOm5am
FDQf/AjJwIyrqgFvr6mh2DFv4sjLkIe6nH8HFfgSVL49IwtAsiG5YRlj+AWUkuhCwXxUGbh+3gii
pRaadQu8Y2h3I+UUjB/SUdJCUSMjchoKesRaluJBmiF5mJDjw8H71Y+Vx5zj2dh5eC9uf4rW5WY0
BYmoIHn+97fRXJ7UP1ca1hcLvIvFRGqK8CXg/rcLKeQOYDxxwpP2mnkLx2jPfBJGWPUaLdZEGoyd
o2NkDvW7ZNLDmpKNaGnAeCQQ0yhF4mctp2Jnekwt6rTyUd4YzeByA3PDpE6mHkQ+8yu9dVYn39uy
4rQqFKNksTv4ozZ99zoFFGN5I0T8E7M61ZRNWM6OxJNw63bTZd71N694uTC+vGLPobGJRqyTaAVm
/Y9XTK4KETPV40PRDgfsa9aqqeN8Fw4vkTuLs+m5G6/AbqoLK8H4O+uQpw3U6BkduRqccFsRQKX7
nG8dWUcrvbG3cWf68SgGqnHv2nPEXSfBHdEwDlQVi4BXdZVfZMGnVxE8AwGSHgmi6lsM2591Oc40
ZaEplpAiMEswBtXaWH3wu/vlC5mFq9PW0Shh3WDEc9j1/vmyQTkjeHdmclgGepQeRGtNzPdNkH3X
8Brs6j8KrAGFMDTwVZOiHW83G7KEitkrHpEGf5SnlhPMOjds6zcUhRve458fia3z/BgyC2bLssSX
8bMN00bNtpHJoZ72epM6RCLKb6XbsCUoea00x6RtbtOAYDUXPSKfrKxVEUpGL2Z4roceJXC5zTvx
oZzouzVPjMIM5SOXpfK7Hvh/SR27NubmD9vS3VUhrrPH2KPi5Lr2A3Mym72GQYYgK84dN8sfVNJb
vkaOozKqHMt8/BFbv4V2/C9LmK3jKjFAq0vPkV9HtNMPHeJQVslhlgGp7Sx5wAXhrUkrLMNj40cs
kj4jPnZDa56YGWv6MyT9lVFHTwnTw/dFjEHq32+Or/sKfAWexgKVopSxDd36UniQChyYkODFhyig
p5np870eSWvXIM4WmWMdIri1+7DXT8KDL8FIjLvYwT6gSJz+5pkst+HfronbM2FqN5eD6+iWbXy5
XpOcIFejcZu2jOqzrZ+KLMshz8Jui1+evAfrUDpF4XEWdHsrnTmgZKGY0wNHZ8gkHXHnJaOPiNN6
llsbrguR9N88R/Pr/OLl3bJNaEeSnY/VZNml/7Z4dqBFGlmOLCXKvvNawzs2WupbXvmqCVd9mBxi
Qh3eQFwH+yr67vRzhVTGAdxGUqCg/JkmsGDd6mdqe3CJDLnWGwBGiZs/CA0HcgCXZU1wjfTfnPen
RGgvXRfV65Kh1JdspNpzm8TX8Hr85pUZX7aF5d3HV8iebkhHSEg5/3xl/WSkcW238UG3mHJZt9jD
QMSDpnJDv8UYtDLbkduoBQJrAPEvM+LTAQkbMn0lxFXUpgHoX5povwHd2F+qjeWJCTArWMqWSdU4
RL88MVgH5Rw48WFIPI7lGEhUUsKl0aarrQ/JekzSYR2TE3ID01jeQHReHrdWsx1Fl1OEhmxsTmH7
igbywaZVB1nAOVhiMvZzpgj7gKh2huxe7/N66/QSI3jsGhg1SWNlcXc1R91YdbTGPsu8OtgmkJZs
an+OqcXwGyzokB+782AJJkHZ+SMu5GiLWDes2jIFogEHZs0c4OYcue3PoM9nCAXdXSFS477o+RxR
J2q7aj/dmZS1OPJWb0omU+6ZTLjqvNDbAapP/BZx/c9hAnB0tMd/v/Wc5bL9cuvBnON45HBC8nT5
5cOnXA0GzPLa3qL82A/M2cpqxoox5MtYZZ0tH8y8Z+ifDBiA1Rfbunaz7ZzX1VYaTEQ1mBqrGjzK
XjraBweJx47y5GFydX/qIRo2ZfGrNK16C4rwLcg8ted+dukXNrYvKDNXgzfEjOO00F/TADlLrxDo
G+u9Cq5O4CtOTufSzrJtM3vfkpB5XUlDG4XQUHCYerM8zsqi7GCmZAY6gdppWR/G04CDr+qGPwbl
AF0ebLAZlmP5Usc8OYAmEtzLn5Ga7udsmNaNy3nBJLgdKi/ct6lJWlmjOx0GDX6UGvKDy9zOSmq9
P2Tehx1q4hGv9j3PmJhWU25nrUyOFm1st7K931G9vuzl3ASuzvWvc3KjVpVfPyDdK0gWZ7xLGuHM
dVvgKAwKfV+NTDydjGmX2LhfSGKtapeJQnDmrkDTsCm65WNkGwi/jrikWpmtzZQ5XDgZ2s2/X0K3
1fmfl5Crs49TbwgohM7XQ0EMSMsMNBX/WQvXQ/+cB2G4KXX2dpfM4MBtRqBn2g5BOW+zhvonrMuP
KaZMdiaTkb4VoxxnBw/0zAHsN8+OfsGXCxwLuOMKjg6253rulwt8cpWtrDHhKmuEtYtj3VuH3fCR
JU66DRAkGTnHzDZEu+kEU8tc2wm90QXkcdv0IrIa//6EzD9P9F/eMNPUHd2zOUrx1L5UpVlTaaKv
RbAnFCeW6Ev6lI+UXYZ7wO+kfeNXpD/i4hzGMbaP6peXierTLN+ZkQic2TSbH527lKpRjkbrRier
/EU5050CZygW92C2jQgqgjRgmmAEJAQ7Pfd1z12BmGiu++wVz2l57BlXvdjMHxon5kjFXX3go7wk
o/pZVmVykUsrVbXzQyBK7vOwxzbKO7mNwtBdz17PAL8m/t4kUXQebfwvaMMk8xOqYHzIR4YZPnRU
GMfI43n2jT8py/2BciX6YmURSbLM0dvXRXjqMv5UwrCurW3htGQUyJMnZ/cAEnFY5yHjMgQTaI9V
EmBJLudxF/XqDz5utQapgxo1uT/NBq9ZljW8KDgjII3gJJAA3usmNFzGfaG5xQYNZSu5ClxaTRhd
zGJ4CnQr2DoDOkPIIKa15ADNJkfHWVYtk96zcHgNHKbEK2UdvKLx453EVuyKqjmxoX5ozjA/miP0
aoeWhD0zZzwfIvuYLZ2LEMQfho3s3cFmdoqJgy7iNfVsHhTHubfeUfdsar3YTz3Hr1JNXhByxlPu
Enmo2X33XifZsYgsMaY4iHZlE8hvs9illtg1KLOHNhd/THMqnros+XTmaaAPxHRhV1nIg3LZQyTD
VQfT8r+xCN7lhuZdoNgc1NAyq3qhmbRFTyhsREiVTDYVXiL2ZpBXfhPhqascb4G0ALPABBw9VIJG
rWkV+0CQkOR0IzDUc1fPDOM+zFZS+aYW6H5UOq+hoUt/qoo7NYzaNia1v651UtW6Ld9xzTNqOCxw
7ccema3B/RFZGTPhgd6cKfpzit6soY0/NleOzflWdvTRdXtCCoPUyIgaruWoKNuDbFBbHBBWoSZJ
jNoVXImCqC74mXuaFxfLVowKdtTJHNN8703DizXX9YqiKsStgoWhJmarOEwBLoFAk1XyZHmKttCg
pN8A28TGe9GTDNqj9NCmk3SLnq0hpbVkNW3JubjKcSvF1qMw0QacAuN22o0Tps4O+spI8jhDowJC
XD/M3fK/kM7ZyUr9EUcHvDiOja3Y/Fl0N0WwTbyOVKqRMzVcOg5eHFw9TiQOJfFzP2iMTahh0aka
OEQug3k2jWMSUQhSd0vP5S2AyY9dOkgRtLz4gZG4NoN42L5M97Xs6/ixMYiqdGm26MF6f/EYc/yK
Xj0hGL2QGB9fhQKsbGGxg2I0BhgU4e2MfSi2pVQ7JoMH506LOY+BZ83MmnPt+NwXk8R+eK4I/+49
Dc1Cjta9R0D7ouc/en2QK/ifuOtTxE9nedKx8ghlO+46Ajq2Uo5BCcYpeZuaTE7AwFv7XmRVrMq7
msTDnZh+SCh6U10bl7SHV4UBK8cXgjlYS5jcqhcIi1UH7Sue+6uVi31UJgn0WdPa6BpbuYepFJVz
naHygC4cIROQyRRFpD+iHvgIC+Nr2eQDNDO32VhJN77iNEvBs84vqSHO1I/aPsrxXSEp1z4k0eAt
audXbda9lUOc9DK7WKnhAhw6Eds7Jjubrzi5mMBb4t3qTU657IYxprU1t9W2UnZx/i+uzmy5bWTZ
ol+ECMwFvBLgTEnUYA1+QUiWjXkoTAXg6+8CfeKcvv3QjJYtUxQJVGVl7r22i8w1EGluv1Umk0LL
yqrzbMZMErRO/5DwxJHQuFes3vaeozvvEwoDumTdIc2ZdxokAwfG5P2qlTWGVWyTaZQRGEzT56mN
Df8ZEQqtjjkzz4aT/WyKPt5TqfWUkvezSBml0lKe5PJutyw9chjDokBH3Ua/y5GuAafGb7PGpCId
azhanTY+pEvLW1j6qHc6ROJiSjYcsznhVPFh8EHxVLONFK86OCJ5wf3QPuh13Yd2alWcx61mn6s7
ET3wURZHQ7Vfwp8cGpRoGYuBdWjURuueNsm7QSFTOn13Ukma3JVVcUaGuF8K+egk3IN1a2kAVpyJ
tZ7xaJt1WNrUNARYHK1WfVa1/dorvbrLswYxaIuGprHlKc2JlKczfn971qkTWaCnXsT8ULX4uS0g
L8ZPe2pZq5SDB6/QAYy0HRlZenO3dObRsko77EmL0ky3PDUmuRPrNF8fJyJUDcyaDX7MLGsf5Yx/
yOus02JExr4fxue2dLNdgcIjKP3W3c0G4/Oldp9IyjMeEtrhYvCwIJt2cVILFqLUavWj4dc6agJI
SRq0NKR4lN+uHwWFW5zntEEeTtOVYA8/GCo536m6/VEIwGm5Nb4ThtuXNG84sVhQiPP7KalItV6F
8mmpB6p03IAeVEtuilCbtgBE21cZ8i7nUrludlFJScR5ink5smyeJk/Y1dgEZVlbz8kfyki8x/Dq
fF22x0yrt6oqvUsHFcWwxMGW9Wq0YSaZmO/M94xLIvQ6yJOTLnq5NUpKQMtnj278uucYOZBqWuXn
xnvxE04P4IRPQGAMmEVst7ruAg3KvGE9gootinrkb+XQnnW00m7aatsogf4C9cA6GJ2GaDsXxs5f
vB/55H+LIanufDs5geChNZQ1xIkiWIrzaD4vqmv32pht9TwZOIU7LueYIajdeHoo7Mrf+6oLyvFP
1+vZNQc4UNjgcruSGcqcJzIs4K81YgRp0RFmW05LFogMFX7ho0pmhrNhmpLsPExBuBdVc/Sz9tVL
1U+lvU2liyYudWkRzyToRM5zvg48WMeP3AU4Q3wqQ6eNfjQqaJGJV0IcOovvNWPbuJglTpz0OR1o
M3LLoc1mSa5nDIOMdRC5q2bv5v2nnsK+Zyee5vJBo/+94eRH26nd1Vohd7NXuXShGZB07muslhpQ
QOTQM4seBVLivHSSDa4yLYgmmFfzFO+Gvrm3UNCA5GrjXWvYUAadZ0rq0GSYfhlwP8Rp6e0AkDJH
HYqveRtVw1cTtxj9acbMnfURC3CEEwwdz85fWlojG10b3geFaH9kGziqwos3Y49M2bGqIuhmtwu0
iLLNJKdMR3xbLmKfp8s6fYaZ1s6A92CFRVumAs4BbHoaCGOrE+u8GRFQNG9qBDwm6W6ETcHWnKJ+
V8u7OWAryuMhDW2rJnQ0ty3Y2sTTKjl/E8sy0b51vw27ec0U3kBn6qJtpGU70Bx0aRARzXmNMkb/
wHC0kzkuftCre+K7Wd8j5FwqqQkImy66P2nBorR3u6/5uOdPzvaEdktvn3Qct4vp6FXmuEnyHBta
hbQxsrofCQe4lY6AEszbjSOKJLA/X9CezwLR2gbbF1QbKpIRCtgmc/cZvo6gkwmKrcw/VT40xJrB
3YLnMJu0B8DG/gJrQcP4LUSZBrmQvO1DTv5tGV0V6o0e5jVcgEKF+UK0XrZmPLN7PVjxfhKbaG6J
X+LgNCTiUqzNIL8xP9OhuZPQsII+ry+tBmiqmhH7XGbXrrgbkS8aOkQTKrd7aF+rjLPV0Wl/5V7x
5AqEzug+oTj8IFA93Sy0NULpc0i3q3to6kSalPrBRxe59WnLYM7hdlEy+4X6OCzxky5ovRPSbDf0
Eo3QinKOJpp/dPPYCH92dVk9lp5/SFgKQjeH5Ajixtzooznu2yZ5blrsAHPktHeMALkl5ITzY2l/
UhyxZY8OSubER86ls3Ua1X5Y4xz+l8PlVdEM6Bjt/80Ge/uL27fcvvz7cIubEzRPN+PtfxVMhN5z
EPDxVG6p2Mdu3+gzPvzP99y+nqWerqvQ+fbV329E4+bv/Em//P3yHz9qfWoFDBHeaIJW19BG1hyV
7ZF/8lH8/2c2+8Zctv982rnDHUmmzd9Xcnud/3hNf3/YP54l9s3nasmKHWyHlPy39TfRHWKi0ODG
KHB4Lbd//q/X94+n/Nf3/OuN+/db8/d51qeNh+rHauPfzPFdjDYQBywUbqfrxgemwocxQx2gxPSJ
ZO9ArTrsJw0vduMly0lrxbCfRzr7sCxnRqW9tss6uwhiY1RXy6PAz0r1XibDLsnTT1Ryd0VLG7Rr
CBUp+10LhjlEIP2q+snlUh+8rd7n/QYtU781pvEtTqpVIFSEUlfREWFKxdYG+jTFKL6p8gY7nzVe
9SVvKa00nCW4VDqvIW2A2bsrUJV5ZXm1/OPkevkW3cm44wCSbL0EoLVr6n+6xI/R23y1itxGE7o8
KAi73kS+Pe28I5YbCpJp+SQ76HHNZ49JqMe1hjwVnoqk2xdaOHXDrJjuCidTx8LAqNAq/Zy11mNL
PEroRHUXeNOlTwjVTAv9UK8AaTkXHKWQBO1d0e4TG/8Z18qdPuOZI2l829kj8BjtOpiDhBWKNn91
vaPcYUBuHWJHg8+DMBCaQVzbETxcIZh28aZ1kcZ0c5ipVItroT+Dyy/DdhG/vBHyTW/55KcBV3LV
0eXSAdb/jdoeURfvRp+oHdpQCdOiiBm59XcIJ6xA4OTYT9XQ3tGYoO4Zo7Autftykv6D5h1lqe7o
a3zqxriv9SGM8bJsyo5zUIJEcyP6H5kFsiLxy13a8u5Z/vzRGP7VYZq0bzODTm6p7UYFFo1Ssd1G
A1DLus8fG4sgWxH74jBF89UuWFDtIj4nZr0bXcJJKwcPbAQ2qbXezBGBlztSiEiR17xa2ukWCrmW
E/WDV6tdLO+FHqUXe7acjcFVv5lqT+6jEht9jLViWuaMf+sfTRbQXdpMEYAr/UduljPR21qKArzG
5SKZ5KyheDnoS4PeQ2QojziLJlhcbL7eQMsjYZI5+1UoKrK5y4E9kBicEXGZBm9mrRddzSVie8bz
hW0swkQTp4fGSL/zqap2uAO+ozlL9tOsjIPRu959YgEDHnnF6EyW0BTwSckpvfKrdXcl0wQYoTg6
Mp2GhvjdYUQOtUhxLaPwQtcLxAqQwBYyVNX45LtrA++MlATYo9b2ubA8GWfPAkue3t30kQi5pzKH
LFMD8XV/jqMkNAMY//LcLktxkItHA9/qVkJ7gydju8Q926m5fDqYG4mGUA8FKGJSd76ZItktSq5E
zMfcIZQkgXYlyyI6jAIAdmKTx9XEHgPdiHR04uAaWCz1+zRUXPpWCgG+cuEZ9/LBysxh7RxtmDTn
l8gA/NYyEcBvw0bcki8xy/Zs2rWxzZYvT6d1VmHeLBExtGZe7fRCvJldB0CvoJHEmO6l6zBJMB6Y
B1hRQrjpzkq7lxzOtoOnykoQWM7aFb5hy4/ElCwsInOLmWhJHV/gNo3Hh7boZox/ZcVH2xgHKZ2f
1QDwmOiNGGMyGfQiRTOC9m7YWk3/jvDy3Atj2g/W8q1nE0LI+dls1D79M0TkeE6TC+oF+JUrjD9c
gCpQU0ENkdmvsAN2EXX+HmhquR00Me98y4TEtcwHQgS5AJGiYPTGMEWDn2NysoElQXvOLMpt8UWN
MfUxmvjCPi1uoQVp7+Nc5vwSm+2TX2XwVIf5tXCscpenr75uASkl04lgBdwfmXFXi2lPItTJtH26
qPZ4dOb0RUu1NmCmGIeCTAfmOXa5b7+dVOE58ShC8SGGVQanRisJ+cCb95LRtrBk9qfUvEevJ2y+
j+wJ5K+9xfRaSrkrZMc9MhePZV7ezdhPtwwLLEEEmmWZ264HGx3LN38u600WowZA9PnSEMO3z8rM
CwH6INCKenc7LejuhVZAGcLJW8KyaG2aCQbmNoMfk89dfUWxhh1Gv0/17LVpOqYTlvqMkE1szMLI
YfDMjK6X+DXL7d+mnKNdt7aelsU9ZRUlRVeY4snCmiisQJ+U3DoSxlTHHZC02leXsT4o8a61FQeW
1qzvxp44W8d5FcZw0uXPWdcRCpsRrsASwxZYJ12mcu8Z+mnJcZhThhNgiK2Dkq4dQMJ6rwlg77PU
yw+XQk/2uokzRVDCR7TL1OS+LIs6GJGFkYY7NF8kqhfU5nVa20HiK86zJXPSOpsOegYBtugLDvTR
Z2In+ia3eqBnRX2XDnB4aeDufPI/N7PY0xR9HwkfOue++Rs3DPAC3EBLzSExjfygazJJ/U1fGGMp
sATfgWtugphBkAcazty5FecNL531nRq6ajdiFo4AWyxRUoeU+fj9aOcRZ3pR2K9BZ9fxNpL9k+nS
05B28dINO83VLLw/WsZRNR1osbfHIjPJIkjWI17XmUiy+5fG51zvDfkUDA2hHJY76vvUpuJnq8Kq
40+bLJ05D7YpCmG4W5o+Fgenj/9EYjkiVBF7ShGWZcVke+laDhE9In6dbuJm7VAp4MU7v2bj1JP5
PGUl7Krx2FTjxp7KDQunWwxuWOUI8RwoRxGNzAA+kBeY6XQ17fmlWlnnnZWqXa3TzWP5Vu4Y4DvN
AxFbJwJUiQhfURPo/7cYR51NDpFoXG9SwpmLLT+RqN5yz7wVjCEIeduLD3mWlLyxWD4H0tC3Hpb8
LZnAzrbELh3SrGgZw2wqxnQXGf+u0sIOl1Z4wMybdEtP6CkbKm8/GA0o/Ol5qa3qm754IRNi4g2j
OWEfSN/iPH7DuuXSJOgojgx51ibG6FVzjBaHGqgt9k7kLw+YwDbS1cSZm+jbqWOPuQhwprnSJzyR
5r2mymQLWIClYTTfcSXsvBMeD/vAaYdGHb4xXNPT1qyb+9R3sntAnEcSSUfAfr7adUKvjq60dkCg
evzFp5CDmxt6pS7OvpndzdCdDrM+P00RpOEcBXLb7t2sHTnOJGwSP80USnMJMHjm7TGGZlNrjIR6
fwxba2iCorFfpa+e5rp7lQnjbJm4b0MzmTusrIMdWeiXeoCclCQYHe+Q8J1x6Vw1wPmyVWKj+uTB
5fYPGLjfZ84IJ8aRUeit/c6ue4sGd2JlEyE5IAbqdrZGyXmMa8SYgn5atk6HaE0YFWzE+FJP/Qtz
gizwNL8M6ftDSrj2LcQu20DxJPuVQz5H4ZjxcoZGHBatvaAPtLfjtGKO/GUtxeV9pDfJnYNBZzBw
uJo1/Ugm74b2MPX+c7km3VYr8orWLU3pKnXhH6yYtb9/CICAXw1xEFYHBkvFpDalpjVssQ1GVpMZ
1RBrGhw8IllKpWZ2o7oKBzC+HGA5zB/gIW1vXKLbg4i1CfkdpdNKibo94HWC8SoA0d8CesWa3NuB
GhJY5KGl4Oivh+EdpV+0gV8PILrAu9n3+Pp71aVn5f7o04Q5gVYsH6hzt7k1iIORY6hsAJfuY6u+
3EhStwdNJ9jv9n9sV+Ru0hAKbn+WI4/DOvcXGtUnpBT/jeDt10heQ8X9vjaco71GFce0pYBprb/h
/762hlKEc+wxcQUzOJydAXvG2MD0w5H2H2RSla7Zo5bqSeDuvfjNhMeypSU0Z010vP3Mykq6fyYA
pyupoIz8w40KRssaq61fLe1uWLRne5jUqftg0Azm6r9Zy9OE4m2CBrNZLKKJg77TvAD5Bn7Jygnc
hvMH/KFmWxgtY/QqqdgV6Ua040xSU+JAaICVXsnMDquUixF4YA/vkbKCKwAcpL4+5F1ZnJZ7/Nr1
qbQjfp3Fp/PSROnRjwSkbHxpf/9yPb/zQTIonL4Wz2qYga3cONlbgA37kt+EYffjLXX69pCxVRAJ
Q66G2WqSwRVemzLLQtS+95kL6rtvgI1RxRkbYocJ9VwfctxcBT0Krz+02RLe0G/pTLWtNM/8yJ2l
P3ppfkDL7ZywWXxKVxJQAiAi7nvItiuB8vZAPzs0BkGprCSQyyICCVGDYbv95e3/QCD0p9bDxOn2
foIam6FnQhhOYK29NTFOr13RMMohQcdYOzhm0lBc/qhda6aV1n+wx32wAv4iNwkBFCKascAUKUzk
AnjctVH/E0Pp3SyjAvN/JgTk1S7gcNDXoMurvy6cazdIVq8Y3d8M03gFfteRkDQGfuk+Rem4m5cJ
O7Q5HKmJf+N+DOOfsTO8y5JxqFXw1E5VPQhNPaLAfO1IBECu82NyqUDE+KmPPj/bkETiyC9h25+I
Lx+n1uWw2ZCegWbpWHrVmeQW1iRFy9w0rfJs9QjYKc0W7gZGfWsM6C0QtBbzJU8WDnXrH/3voaMf
xdBhSEjOI/boFhtKbMBeyzizr3/3r2+FjsPFd3vK21/rQy+27YQb+L/P+/ef3QJJb394+xoHorfT
JYaavGQqVJVY7Wa8dYwa/khH3dkFahfpp++g1dOwpdtUNjPmRSqADbie/jS2euhp5zKLvHM74DBz
sT9NUemCW6oeYao+RK27QWRhbjq5Mm1jPhBMYITERE8QdBjjONouzn3OsDqrm8VfdR6jjTGVjI37
Rjxzyxn6n2Gs+4dmCtJqIvGibu8MFo+LK062wrnn5QQF+GP2ZJXQbXDTTEGFUezkTtl56soJEDC3
Vbv27uKiYo7R9F8Smee+RvIpzfJAI8E8ALJ84di/BgxIADs2y12v70w0ymGZVgu8B+PZyOR0sAes
fk7EXgwIHpV1mewt995q/QMcte46LcVednoPCZAsFScRoeP57T7zJvBlnE38BMV1gsh8TyeSs35v
/BFi4h6157DLmSRlVvbeYKhtI2zSgj1/Vm+64Y0nTHufRlr0O9N1f2H7uRNuhweouLp9/G0DTjjr
iRbG8aVhK/+hcnOv551zzPAQKwC0aoZ0AS/iyHH2R9l6JrNhBnVGOX/XnfcqTSveyXUQ0NXinrvj
R+on6A2MGLuz5QFwSb6yTr2z2vMr1kfbMjlLJIAe/OkqHEROzPuXYlqCMuc+61WzG2uJXVsswx7J
12/tm3MWHi/PfTHcWG0RoYoQ78QLjpMeUB/2R60vksCNxZ+mVhHwmbuo6pCttdaJOWbpa+iC22jn
5MuzzWGldExjb5Rvlku2QVWBA6EvGDBXw9uMFrpnGjsJXo8VpauWimSHgSHSMJKPl7bllVYvVS6H
cyvZKs08QB66VNNS7xwNgIxmj4Gtp1cy5H4KK7mqeLxmiAGcggOlshM/jCLSIJUvaV2D+ND0rWav
J82tzN0zEPGHxWJ4laMkMR2Ab8KcXmKDIXDVJt+atYBoIQikAuW5eMPdVE4fdk65mlgKGKl4bF16
Fb3zpKvxDX7ee5XAkXCmQ0bP3skaf5PN5U9PoD9bxmZjkTLPFVtf6qr65NPPcYfEjy4cE2otbHpV
cjTn/MJCrzNX+sYlfQHA+hvn6O+BkTwL9OdUIGjrHMXsBM9oVZIM2uPOxx5wEeX8VXbenwaheYOQ
wG9b3Jm9cbW6bzQwX6Ph/jRf+qHLaO+wUC6y/jXr2IKn5Pfk5TTPIgB+uOXvk9L6yJe1FWAys+jG
19k3J85EGWIBL+YW7elQWGKDwP2D6zLdZrqgyV5b93Osv5LFSnYrOmH68GCa1udBL9JS1McZk6H8
bHnts+HheuiYJtI6gegInH+DVmeVAZIk7uoBsSYms1v8AoW5XCxhMaTnheed3oQEebxksm/2RB0w
6pfnZOg/+kKvGP2/waLPtwPbamlAgxRjRMQLeMG8bTYA8R+SyZJ7ozJpgwK4m9CQG5XyQ2Xgehxd
umDkRM9Dvh9beXEnBhscrh+S2CR1+6FZbUO2/NHS5HVj59LP9K7EumaZTgeLMgGMR3YPMylaa8SP
6MhwzEwC9ibzwIwHal99ePG67El1aiPpvE4gAbIBX2Ol0frFycNqxQWYAYJC9CMPWusduEtXnfAx
U93jYGmfke898Q7PVCLs7eN1jll6ymarzUQ5AEHVhv5hyIENxs6hNul8Kcg4pXqlwWQJ/Q/i52og
U8cX+VNdz89jv7w1qqEcMwpSBMpLWzAA0fh4Rgf9o0EDy0h/IQzJC+vRAoVAC9T/wk3QBSkBrkGi
rF2X6ihqnJFcprTbV1aNyrVDSvIZo6Xb+GP0c1H6uDV4HQDXiT68gm+DCwDRRDKvHKwvWhPnxcGn
ZEfNrx42iU1fhwwqECTzbwjSetC6EbMrQZ5M370mqfuDqQVNtIEOclqo3z0Iss1oeI86QLVBfkR6
BMta6PfQW+4yY/nlpf7rFDMKZVKIIG4b9c6KRqpegZ3irvCbX6vzfKT2Y+NpAWmA49x1NPZJTed4
anfvDJPsQGUeRm/TxOY1jujaTJ3qYZqPpjl+Rz3nl3xYrq0L+wBArw6ET6dZXv3RaYuyuY6PcUsg
2oSaYM7kjmPyy9L90lJsR0MOLcfs+7MxAlxgck//qHwuWwPjmETURmgoiXiYr7Ny/JxjQe6D377F
ldFt3E73yfQuQB779ZfBUOCA+yndpmVdkvNC61xjEIEwocSQLudw0Xg/s8hYUIPSAl1M61ITsRTq
YpbhCH3RX2X0ehOdYs+59ybXfpZYm4mU8rMaeYWBGs+J+ow5hbvlt0T3s7aXBuH+iihqznLpeIsV
XpEhUvtliOXB4iC2Fflq6LViWEcN8nVCwuBC67rB+Ln7Ay7nUPjIntIcP3Bimk0o0DJuFrIcwoqc
r1Pae/Zu8hoZOIb/EoG9fe6znBaK3Y3kMpEm5Q8DDWgoSefKmR8l87wLkFHQ3ak0d3hLgPpLhyCt
0m/gCJh34IS+4lEslwgfBUlR8Gt8jOzD+uDVKRFzZG5t8O65JzAj4kSa1bmeaJHrzVKdicCqwjxf
O0srfLgtBn+32jBnArYO9M8e3Az13O3BA2KmmWBfJeyP3BHzKe0sNEG09WNXOZTWbKKGPZTIETr6
Y2wl97cHY0a5p/koze3l6jG4d4lnX12JiD5J0fYvQNzRirgTzkKCcQ4jql+TQKfLxGYY4OhvCaIB
NjkNnf5MrTo+i2OT6Muz50CSgfBknt2hNomvYvo1rlSF3pjKHa4IqsQsM/dexiUX9472aNU/4qEW
19sXbkyeGjx1BN0a0Ui2g0UfglgZ2iaK7nyFnyVLwr7qUs00usVO1/P2uGZlX5Kx+t3Z8IbBZrqX
YsFZZbTpwWVCF7iyWwLc4nsw69a9LyCnozvVIH5iiyjoBJPLpuztosx+b5oc9/pscTdqbG1KS43h
etnzbCOD4aVmyj/r9Fx6/37yAGo38zPPQrpqf5jZ1B/yTBpws4waGd44Ba5yec494Y3GJZ7Z4oiK
XFmxWsOHPGk48waODMlyhByhH0jQhvuPxSihnCgyIzsP08iG5WIul0+koic0Ao1dsvosMdExxFi0
u6l1htBLqN3dAeUd8pg+5DazWVIjEKHZwkUqSQqMtyBLMPZ2/GNLj3cub9m+cWnEaw19xa4jNVGN
qC8QD2CiJKslRVDZWYD/Fxh0hX2tx+xo0PijgtI63Euvns7Z42boHRo7DfS4C9TCyU9ZA/48NtCt
DTADc/t8xH5wF08SgEQGsHTp24dmsS9LV1a7SbQf+ah9k1luoyUtN+QwIW+pCw4EJW8Eeh2OrlF+
JqTRZzAdlRtvYoVZhi97nu/x/D/X1Zgz85yiTd3FXphQw1k122aFqSUV2tYhH2frlXO8KUb7DxSm
9tDTzUPiNN2LLDqv/y0Ou28mSF6UvnxLEIkx1kxaVZy9yHxp5nR+8JTG6ZP132qA6M3JByCWp7rT
NpMRRwhZchReYM3ZXBN6nrUXpmSBBnZtmyECKIBg1UpOHuxw9OIvmIUIaq2Z1sBcL3dZ+quoHP/I
2I0G6oprWEiR29sVMsw0woSmuc5dXklOxC2W7NinCdbmJxqvHVqtDGB8xIzHiXRmZO4bLpns2sfq
XUaUH8kwHKqYA9uisoufdeV2LO0zpPzVMu0T7EXJ5Bp9fYjhVVLN9MnBmjhZZ2CnmUrEO1Oq6GS5
BEiOetE/WYZ5yOzviCh7anAU1xOj1XOUJdfBGbVjxEy6jw0ZkPqBTykxzl0Gf6MGIh7kxVhuIYEy
+dRsfTtYtIYXP5fneUWYVWwYoDqOydAABMZ8RXoAw55xeSyM4prI0j1UfgcaRhjpBdoJaaiTeGA/
/KFPzQe3kH5MNLSe3tL6RwE/DHGn9mCa9avJFGrvDv1XlWXqNDjpE6ri1W0yXebMvoPA43EKpr7o
KvXa5iA4XIXqhJnH5NKchcTCc/WQUDImJMvyUxLmQVvRIeMK+4DdcKIyB+5vpsgRVsrsxPWV0str
rk67BJMcMP8IYlg8UErDgpQmfqya0cY/7pw9EkYdRMtMJZy3AkWE5YweDpMRQ3dlfxHnCPQr9+ih
M5HYpiu4yu+/btb42ztWVj1xT+kDuWNd1GELXX40zkHX6do1njh3vLVh1dZdWNuUiIUBVTSnskJh
jvsTADB9YJoUnp0RdOc8jgPYz5sH+Gb201XvnF0u8CByiFYQjrMcHBT99439dPuutm9RaPp4WsEU
IPauqEHGpEMBlUiSOjyYsk6PEMH09kK5/h4bBlUBVEm4/zXB7vZG2lV2J3TmJtJFOJJ7BhyXaF5T
biz+LXgBMttu1kw91r7iuXzhrM/MbEkOzF7O5KtSbOKmqfOvRMX6AfTs09Itxhbw3FdlI2JF0pL8
9dobo71TCg18VSJhirgDmhR1lbv01T7ZsjpAkFxRAhjAMWki09NsB8/CT6tR2LyRjW7rOd9QB/Z8
NpjnYvFR0IwLOGG+ZDZPCW9mDGIZHQuLdxxd1KnEaLXpcMAOLprZtHix5cSPzrEa0zM52M14HSwq
rqLjnycR0++obbadH5H3tn6nyDnQ3pbU3JEEgdnRRzZGL3E/s9IxQ0K+xml3mCFJ+tofaxxh78mq
DMaFCU2OgbrFGoLOKgCcSu/K/GY9XS1s+dVo6MWZCny/4fEzcpmFSYIUQpl1mGbjJXWsT0EQO1V1
ew9/l7ExcXyxyTqfMD9Gzsi94DxoCtQcfKEnyUUy86q8TnuZCjzlTTZ/9ANnMbdh6qOlfNh2o2+T
OaMw0lCZdV24vjMMI7MNnzsjiUlLgwmFBw3OPRCY0ALmTJpc8nXbTxYpjgVJY3N2HaF3JQ1HByJT
0uDWvmstNEF8K0xFYk/H92ThszNqDf5kXWGHRoSS8vHdm9mDbVjV3m2m8pyRY3loMRAAH552ZcIh
1zMp571CaT/cpJ9OyrAPUtfvl87t7lo59Hc1M/eSmelR5NV0XGtgt1DyCseGg8Nsf5AYZV9Hykh9
MlsMf8UWKOx4zft1wrOEzNrg1KgpO1SD+9HFbXG+PWjj8DNJ1tA0rXG2wIcvWjzoUUBnbgwNDiEQ
bsRbokg0RDZi3s2Tnh6iBSc46+gTw/Zxv5j6U+P07o61xDlbQ3RGjEI9NBGjyBH/ID1w/4VhBrIz
HpOBS7Sfta1y2STXi0pfsQ7JYL9rgmFi1q/vH+21kzPjTLNJxICXBigJo40PBL/39+uZf556sUHg
pB977yAI3NjT5Hc3aBEY3AHyL5TeHuccx9NNdmsMoxUYJnSEgU+PwmDc+JQJaj2pma0Zb2GB4Vxk
9MeNGB9Ji3jPRpSgOVHUIfXjo5M392KKsZQtYYu7p4MWt1qAuJaUdl9TySBxoGgq3PzZJtkTGc5v
HHZe6FoIsA1O6xuBdojXRmpB3cqtVO5r33gtxyDKpRh1T9XJ15bKOJATa9BtIaK9UgNXsABNdWzH
ESnH3OxfS7WeRgfB2T9NH3rJ3S+YSzC7p7iF9DOlHG6t6lgKpv501satKAFngixR0SwPOpQIKkX0
IiCl90yBqfd8VuOhG98MDcN1RFkGmIr+N8dDA2Z1X7QnXC+obUc21dv75LrvmkKbZht45k0cQ7cX
3JCrvYmptnQV/1goBENKV/Z6GChGWWxShui7hEsAYYrxe54JjeOeDLXaxo01IJbwVETROtHIxFVH
R4F7NdUd7IlVRs+ABcskuYdFA7s06CmqHoYOScPMVBxhjIowbZJTK5Kv1fzfd8VXWXE1IaRF7G0A
859X27k3PsdG/wowm0qihqTyn0tQbxl6Z3i+4b+9GISQsGLlM+tjtWsreZ/7M/ujd0yN5B0XfRdW
CiMaVAjKEr6p7gWATIejb0TyF7213zoGdrplXqi3LPnRfbnMrMmuuqN1PUOBrv0gRfnpxIhM0Ad0
m7XtHXhYXYzyiXP8vRZjEBQGgrl1vRq73YgoAs0+63M3c+DL+Xa7peTDIEKr0sy+/G6+u7XUsZGs
+SjoMYCH0oLL5lCz3QtIPJbclV0TAaoNyGO4NmK4S1lkyOL56o1BYiPmt2n0cruQQSGBQ5dRl4QO
7fONtn6Of9fEgXAVI1eEfGVfBUOrQALYBiYcpuZonYsMAYWj/KAAARt68wNnkuReMoXalPRt38Yx
kbhF6nhHmMn8VuI51JW3tjOG3ykNnYOcHP3q1frvaXqO/dr8SaMCxXO1LJfUdrODYy1tEGNWDzUa
VP/H3pksx41safpVymqPa5iHtupeBGNiDAwyKEoUNzBRUmKeZzx9f+6hZFDMrJvV+94gcdwdkFIB
ONzP+YcCG6xdURW3ETbdR2Psb7OezZ+nmfqxZ42TpTM462LyNx6WCbB5UUjJgW+C7edxRmvWxl4S
Md5gSJdR3VTUd/NXhFgR8EB0khq0/wlHv++tNz3pen5EU+BuwLAIx5geuza+uypi4eS+2eR0GmU9
8syDeHostWKSYpWoiplgRChu4TOpGCleH23KG2cG7svcTTsnhedsm8kXMR/ynoA6cFZlGL2Gjv+p
SKqHfDaf2yn8kab2NhxyZjWEjBdkNW4AzfT8pM5jxfLaGMgQGpHI7Kcsd03xElUjf1BTkNibLUGF
zMoTSuk3UH15vEuWHfBuEdSbSL5hBoVMUo2qo7OVH2yfva2q7yHNIdQZWMICO1508b7f67X7Wqru
bWJ6sAP1W6StoWe15Xe/wYhX4+FSO+vT6FInN3G19Jd4OE+LvGKKxpxvMed8fN2eR9ukkMLHL361
IVMLWbSteHf1uJnXGX+dUXE/jS3TXa2i0a4o7V2nslbsxHJiNPy1WcFWdouTX/IyoKi8rhtS3dgV
3BXg8Bbyb14LJ6nYnk6Vqzx2valQjof+xiqixGlGF9xgFNVAQDrQN1uPSS6EazU6d1XC4y+FqOTr
EsTeAoLEUQE7TW6R3zeAhNB1cXxjlUxLPuB4CBufcQJB0QNHrEVfG0uIJcwO8GuXGcIfBY5uOIij
sZzyr2A6NROY6v+Bi2K+Ee3qBNSKpau7THugQkCGar/il8T/zZ2OWId1S/lnibENExzySIsiwKpe
bndKR0Wn2eBN6qIjjCiRpeejE+ZNsnCNFgwV6ZAcJ+TWZrItOx4KF05Tim7mgtWS2Hilr3pm7OrE
hT4mdLLiKN+mDhlFPxAAO5v/7dmLp9WU7S0XfapQ7O0zZT4mhfXdKtmp+BjhLUJS0E6IW2SqqPaK
lc/n3vNXSs3mjqd/kaZQBiQ110XgjwdIZArHfOUnOMA3bMWzlCWC43pLB/EjijsQMpTBeKx0K1oA
b7P5itciXYHyvsJWQHw2eTgKOOlIB2r8xHMF+yyBtZFXLwW/HBYS3lMDsUaLlIeoQUApQs6YHUjH
lhHlLfT+1Y1WYRrnI5mISffnVuyy0trZtz0GVlHAZ9oVPoLhcB/D7V6mc/Q66Lz0tWlvcCFgx4ZF
OigQgFRFVm8DIP5gLGcgJbNHylg8j4PURyp6LLOUP+TcDZeORIMGgn0stn2bT6wb+clGw3h0qzK+
cybzZ5q9ImM2PlMGVSfnAIsOIH4Kphcm862Bceiu0lDyRg4T91onLm+ANSSnmNwDlkIlSRjbQboI
m7VAK9xHyjk3+RDqS26xhigMPAj2ncYbdGvGGF5741PSTeEStzFAOFNDiV9toxuSh8MSSM9KHTQf
wWpmLN2ZPrkGmCheftgaPaWVypu3fdOgZQstAhfAb+Fk1bdmNFTrejo1ZLxmcEtu7H/2cq2+LaHl
gMOxN30Aa3Au0dNAM0JDeBuqqVevW6PjGxuwAILcUGDfks/rsWrvkT2C1DIl6VkzQN4UTN8QaXpA
fXoXH1G6bW4Mkni5oub3I7vF8wyAswNPcpH0+f/qhBd1wu9Fl7f1dP4ZREX+XmdQF4o5/7024VMe
tT9//Mdj+6392fzlul/qhLb9L1TEqHAjvoFEgYM2y0WcUHP0fyGg6ng2koDoc9iIo/zSJnS0fxkQ
4Q2bYq+mc8UvYULN/RfIWtLlSKQ5GlJxzn/+n//6Pv6v4Gdxf5EfaD7E/0Gq/b6I8rb53/9pfJAs
Mm2XuyOAqBm6Y3uG+xeZAi2uc21IrJ+VURypdBtPY4VeQRnO3kaD1PU0mBUIVlI+G9mruop26dVr
YCyyN01JHf6318pbycF/d63mfYsCNMUCjNr38uCmaYXc3VuM8me1d8ThQ1uMO82fA5XmYAO5R9F4
rg/XA9vk9yEQUWWPwLJXeQaipml2MGwvAARJWIETXA1DCGHErswvutP+SBAUOwWs87UwXBVOHa+T
eZheICigGS0MAYJxjc5Py8SuOrO5TP3Zx8Wk8vfyzC49f5/7gc38LXpknPgafpGsBBKkU1emQwax
rY04WLrDjFx5qsFmReJM28s4tLsTku3qa5lE8ZZcWn6I57Bgy8kh9CknpmqJgdrvHTKUB+iTxSFB
doCSkzgtoVzBwJd9uEQqWPmNWGwFU78ejdm9i5u6Z4vmg/kXZzPy6biUWcWy1DYF2Wqg2ZVy36bY
oCVY2yzGsi/uYGwWd5A+ODigS/AWESC5IQDiaGZ4w5fYbGyMtr0D8DDfBaViPmpFhAFuj3cUVEPr
MQzK4RiUzRNgIZ+MlGr15wQppR1Gtah9NudOJEb5/4B/GoEskG3yIN4Voasb3MrQnvXg/O8ukjdK
rX5r1EgiD9AjAUVH3bSXDpfXg2wrdQeZGRdLB3mQbb1ZPv36zV2K53G/NXG+PtVGFD76PtKyjYlO
AR/K8HFs2Ab1A5K+sY5iYJWg+gWpu9uVztAjOF5Fd9YY26vcnYszUF1kSZQk/JKkVOaH0ev3Zc7+
vsBp7YZKcvxZnqVvZ2zHo0vb9QyBRZLHaWivNFa3NxqySAJBTdFXxgMY4E2QgWnvtQnA1BxiedYM
IeyLJMfEsEfdfFTdc9n0LNeULP4RAgtqYR6+tP6kLUMT83qrRUc+MBJz6beg0jGet9jrQCAAIw1Y
k4e+WJcQS+7CCbt21akL6OgcKoey2ejVJSUWOhDkgSkpu9HhIS1Uld+dbsQjJ33RoWxRC/MqZSdC
oMuUkQqEY3ZGV7zwevI/9BbWuVk/YDanGXNGnaEFCWIm0JfjPE3QtsLWeWUMM1U10XjpjxvtlaRZ
uHUyC6pPqAjwihIDAFG+K202HmUtK8Nnw4WJNH/GLBFN8CoKWG+6AYA/zSon/PiS6d7D7uxyyM0l
V0TvWwIcsQqxUPNNhsL9uBlNfdqwFYweCrTmFxDQs+/REGxHJAm+WE195+QVKgzMFvLArOfvLTGP
yBDJHSaTa8wPePJnSJhOrcWHtteyI7QUZ8nnZn4OMHC3G93+EUagekjWfYExOaxUy48pHtcZ1Wh0
AeTQPp8PMQ43X959Cn99bd5/XcDU/6bLY9oQF6FkWLbQ9+KD9VEQz9GyqAvt0P3JVjy9jbwEvKbu
ReVOKVFrbROdWJ5+jD8OfRf/5fTjtQ1yKQCeRlQXjVl96qrgXFnTeMqiKH4qKEFlEHF8NsnkuChZ
yoNmzyZzWJYc8pSFu2jPpCmaPHXFFaNS+ys57nrZ2xXXdkufA7zU/md/RpXXxyof8kfkX6F09MXw
EOl1ffBt9iFwGctvsEx2wWgEnwFpIb7kwgIIQIF+6/dtFCTfmgwYVBsV7hZBqOazAgExY/uIyMDj
GMz5vWIDdYL8SLLE6Z4nywq3s22bK81pu+e8p3KQ1U14ylBR2daBo91oNft6D/rsS+834BJhGx36
HJ30LKnuHdHeuLAQ1Wz2b6vIyr/MrFtle4co0BpHRgqyWRK+aO1pwDvg2Z8Eg7OrTbZLNAc9Zci4
jJ4QKm33rTljezhgdGPo8T9oMOEX9fHpcxxgRpSvXYMVzl/U/ObYYM+n2tGPWEvYPNzw6YrVZH4x
QUHcDEjuoQDkG+dudvmUF0i7px6qCUHbUDqdjHMYKF8mXtg1rBBgwBiSH2pDTQ5ZWf86k20K4n74
PATbD+1y7NjZI5tuce21O7are5zb+Bf/m9vJNrWhVBN2GLRiijd20CfUNrMOSU0qF3GF4Lm145Mj
Xm7LR+/SNtUvcqgeovUuh8KWeje0cFLnB8ar93GZaV9sfypWGn6SSAC1AVl1xVTmMr93u+GWV3I9
xGZMFYszNTXZpwaoHFzOfu/9OE4Zo/WI+ebl2msvxiQacIwOoejcUw/KNL8/oKF6Gxt2ffuh/To2
ISlxkKENFgRyoI9CyjR1i+uQ67WyzcKTXB/ScSsvlZ2y/eNlmaeelUQflmOBUNicTp/4eKIr6mr1
sz2RRgDBMrwGZXtkMxfimCSYwZFCfjiLQKdZXn3WIhB9ipUjwj3GJz1U9ae3CK6M8YRnyJOOYNVJ
2l6KPhnpfKmuI/9H183iT3i7y/XPC/gTZPTWd/3zRN81evubWYh/3lJWgzivocHilvCpR4vKVOaY
Aegrocsizq6HRHaAVICZM/4a93eDQwHK+fffEed3eTyTvZNhmGifGLZmemLTw4v+TpZzDJGfQ4JZ
+RHF6mM717D3nJjdbwL8XL7RLAm+d3CrH1j6RPiJ/dnu0t68tfdzBCqr0iexhPg+OpH3brxsx9/t
O7K+MDrPXpvOAlWXaQf/7am9nIk2dW6gKUc2PhdhAy9UPmOyWx7k0ybP5EC+juR9DJM7ysbLzV3N
h2Q2hyp1ARbFJMrKRd57+b4Si2KUWNRNqBrRUoZq7qYPrYaKgugsxMHwKZxHY1bsI+tlhk/n+pO1
T6u2OQ06hLsWYNb3ysJcx7fHl4xl8uo6wrZ++Nau6ZHOdgzQPq1ms8i6xqXxD6sBKWFepFNQ5EKw
X/6KYrOr65aKrp7x8VckHV44zEHuDyVINUtZWBoGTHJjWGD90+nKJxkkyXYAfPCpjOziMZq+9Rno
hyYOjuTCWBW+haUvwEXx4F96PaycHrxgWqp8b6y5QvgZsva2KVX9YIkzQ7TJM9l27S1KX9lcx8mz
IRrOWj5jVeEAuXFMfVwLgM8pmYNfB9lRAPBgU/hnmxxCaZDVqegoLcH2rcV1+KD8uo0cLQd6yeT9
g8yr/dc3xWFzCHUUN3JXZ0//+5sSwMpQ1DE0flh5G5DvAxnVvR1sUJ/gKkTctiarQzJm5Eqb3bWp
yvlh0qg3VnOELDR8C/MugRcUww46mlNnAtjlINuj2ExX3oRMzIcO2Tt6sGzQ8VyBIlPa2wK1+vRO
BeVE4SR7pnKn3Vrk6k8NQLeTIc5Ee2Ha0/YyNolN/Hy7ZN+bvf4064V37zjRvh5K48kgV30v+irV
fdfXiMgEawxBaloVulIhg1fGe3kWD9Ovs/Tt7Np7PQsGJ94nOkisfz+LacbvQuXiBXAd14aE7qJB
ikjEB5XK0AnxIJ7U+kfS5jMZQqf01nU4YWvoVvelQjVHRpcmB+37BYY/0zIwXOpLl1iMlv2xSIYO
DqXf3MU/NQutfjN5xbvbyA45NrJ1hK2KAYQrJf2buJiVr5aen4uyBsVDgmRqHf4Lm3DUSSIPPgoc
aZurjyp2sFh9Kf6xKtUY76K8ugXIbKA1mugrbYjrRyPLQcY2YfAi7gh+UxV3NP0gOSO5VW9Mhfpc
O1TZd1NVNxUynM9Rn8E9Q1Zxp6W2fy9HpLU9YBsUUxKQj6t4PEezUw+OfGZR7UGGDOIWGkV/9lwH
FoCDlkbQQx4bjObBG6l1ChMas/LCR33oSAB7bgO5m7a3EUgeknod/XMl9o/WjK6H7qPT2IhQtkWp
k4G9Ye3nyB1n8Bbn7NQe5EDZpnjQxGYtbh5kx/Vemdy4ipw/wlXtjhLOqmrd/K4LRvbD4szBKfOu
tHJrr+Gb96FdjpCd4ko59HqRJa6EDWTt324rR8h2OQzm7+W2sunD5b/ftvGKf/hmu3952C3dNtHn
dG0EnnXL+PDNbhHXiack978LJ0hNc2yIojOyNbPKNh3z12wvw8pCBsUS3LliZk+IOTHdHwbGbug4
N5fhctAoBsmR1+HyljKUt0Sl95Tq6AlEcTvdRaYBN671sXwr97JlHozpDlUomlGs8tfBABAt5aMO
IFBcIfvJ2gLKctJkM2vRhJqm6P51F40sEgysDDxAsCprlwJMD+bioOEmjgWeOJWHRkn9PSwwGagD
nqrvBl+HTaInVF1vr4BCK0tuJ5sup34X8QFyKAP6DSz5BmPydcmanb97XxxlmzxYZBbwRxNj3ME5
lCqaIKBswl9t14Gh1/66g2zz0DTe/cN0Z37Y/Duq5alwlcT+nxnK+CjKG3hzbHllq7wmDer95C4M
2O9utdSKbgSuxJfl+i1xe2+8c19kQ4QLI+VS8Z2ZMDJFSmD+NV62ySvnCJBc/52ZRNz1eq/f73/5
Q6PY+QNh8btkzJqHTBx65xyqZnV/WTOIhQNb8GtL4GbJfRkfTPRqRn6Xh6RNrUdP6ZEdBW+6CXzP
QinJjvd2BW5E9o7aaEGL1aFDMA/IJjKuXIA5cNo0+UaubbALpaxpucVWhkFWdUsdxR7kI0mmh/6f
vTLzfu2VuXXZq4rBH67VEjV/gi+S3c7l+Ic/6dk9Juv55aAE/Y+5TLRb2SQ7Ozftb2O9/iPTmhyF
Hn2mYq8bgiBR5N06xganFyvHuG+QodAn61RNard3GquEJe4HWDIoqKCFxvM8w/JE5nnjjx22IGUd
PlLpDh+1ZEQ4o1UoVtM0RiNOZzDBl4MV843roLeALc/XoRL1MAMKDzstzz054qwEJbIgm5LeXjvG
xDOPlYIIlhh2bZc36ZC3fddBrnBeINbAYoMq4byHFUR2I2E1B7P8XlXs7+3kjM8Il+drB7VIYGrl
9Ox3xcnu3OGchOE/TITO7wL3JqJ2+MKawvEAAwa2MB8E7rvBd2sV/8tXUZ4zVPyY4JXb5mgdWac9
ICnvlzdOa4ItDD30JdX+kbRts03wtcQKmVAe+vKTnc/VWQZ6xHNjOo6/lmGo5dYxiK0HGXV+3j/2
kf9HklbdXu+V8o7cqnnJc00Um4thUPYyh3XJVaWuF66hAyc313GGzGJ56O4hEoAl5k4uwjJo9Zuk
TCn0ipVW8XvoQbvBQaJcU/ayjkZaPMrkvjyUAHCCvi7vZOTzE6xSw7FXl2pAXNvX8QW+ozeolZg7
Mx6NpTxDTdH9VE31YRB5GtluTom581rf/dS65cd2Y1BZDsVRjauTGvj/tJKzhHj3+62MhouCaRuq
7bkmZd+Pv6lb4VCHrGLx2kzgXRCqr8HWd3fxOKH4M+bheIQcPh7lWZHkza1dN3fs5xprJweLMBv8
eAKjfk5RBzp6RZRtS88Ldy0oxiM6k/bKybPxkS+Lt4BOmX1zshFvgRKEdo2tILqU+g8Hd/NFrlp3
oFTKI0n8nAwXbj8m22OK8arrQm6b8vsctT4PI8Eu84Hd93oS/dSpbCLoGoJcFZ+e68EOo+bgisO1
rUd8SNWg+Tq4rK08lnftueht1K9qRFZghBsxeipTaVq3FqiHL63tHnzdKxGtnoZz3Pp7psAExdyT
48zJgb9KcpBn8gCgfAID17f7okm1rWyrvZ4KkR6om8u2mcLTp7Rs/M11oy335tdQbqzlvvttrGyS
I2ylXPlW36L7Fkz76wGO57TP0mybZS2y2EZQVotr7yVGUPxRQyriFnk18wR0HSXHrDoaIpJNLV+d
vdqORxkxx/xq70FXrqdYxbbxrU0OoYbzonXwbAZyvPVrbKCbIPTnbo3cZvtVTsHXDJEAjGOiaV9M
Wf5FAwYi2wsfJMQUxvGKzFz4FRg0uShb805mltsPmtk+IZEYfrVIkKwRovA3ueLkFJGwWQVyX43a
tO/HwX6E8hc9tcVaJp7MRpOBzB+ZoRuKHhmAsyZVi2q4yGvJYUG0rmIv/Ad/AUOaaf3+SjE3OjqO
VTorB9sWr9z7HI8xIA+Wz8ZrBogHlwnVPcgD7mvxGrE6rInf2sywBcqpkwi/jMnTVD3w5llvI+TY
D6Ecb6lojKcZ/0tO1T6Gyjzt4t4jMSoOkwWhBNb13bXJjuC5TpWebzHCNi/DQsNO1rYKy162GUOi
ITEJ5Uv13BFR6ya71dCm+4QYjbqyjZKKrgjLGT3fpJUm34TxlFMPLMp2IXs719JOvWoeZYR6QfEp
sC4XypbM7rd+DCA38KLvsZrl+8wm6dyZ8HJkCQzRYZY3v7epoi3579oUi8r1pdb24Tq4y9PewtAZ
m6bga5dkCYoNvbLS9JBPyhT4R3tGfTW1EvWrOge3qtbZP34fighptzfFUKvqe9y0xgHLw9Ch8tKH
d644VABeDyrkgRChhTsb/L26kL0yHtzxjs2eeavUOm53ss0DqnyHJQ/06XDKV++uqxTd2aRApA5V
GKYnY25fZsdTP8c2yzQzIzkmw7oczI2ThPlKhmihRysDLO7mMjhFHlRH4Gkvw0Cpnh0r7E52UGuf
wwQVRcP6ibkWxUTLsB4nq4qOpa09y6+YbKI2t2d/G52cwnMOQQKNYyqoc8oNmZbNKhLV5JKuO7Xr
tkz2Av4EUyC2dtcOBPeLWyi97s6b0TVftp1QCozwbhrhtcc6HuLl1OxhyzX7ICsbCoaczUVSMNt5
y2uTPJPD5AgZyoPaIqDv+/ixUnVHniro3I3uO8aqKKLo2YZ0DKB5Avk2BMCZplPo9NGz6lvwuvwc
KW0R6h7q2XhiwV8VYdHm+z7X/HNcx1/9xv6WaKCWA9sfd15YZE9Y4OzrtJ9eZHsk2nVT/dt2h7ln
F8HsX8hy6IhO/0qGsiYqq6Gy41o2vbZ1c7stZ/UWxXXj6Kshyo16olL0Jrwe0B79FfqqhXBSZUYb
2RuQ+0AoQ3TXFSJPc3QrPDWP0BqqVTDi42TMhnsc2YYvgmGovpI4mG+i0Pb3PZnJpxJ2qzZGFRIE
irmJdSQmmlktv1a6eYz4sj+66B1cLp/FsA+XZ2DyZTtLJXNlRfEhAtn5Dv5gCAM+zDGNnYQ/sBLQ
TnBz+B0ATUy5095YUKbWbhckJ6d7ikbfwZBYLBNCio3LMVLqVR9TwJJtlq1RwXCePEij74fl1nMy
sPNZhKXiPZjTeSa5V9xoHsJviY4lPQry4aPqVb7orAT2we/t0z/sJ60P5Ty+DRrGXJ6taoZlW+wq
f/9COJmSV33ely/wL3vBj7H3ao+C+MKINI6Xc9uHmdE7JY4goW3eWLLrMkB2XQ61VW5iFE4WFD8r
vMkxZZKbqlKE6HGkK7nl8gu73BRKk67khgynql+9cZ8VDx6vqsQvSDyDPEPp4ql2Oly2BOJBtl+h
EMOfnbJdYiKuwzx1eIrn5lzoyDLkKLgl8bhysJN61rWUdyrK0MQP6unZG8BfeuR4wekPl2HK7PTH
bFT0G7ngYXWh4rqI/OK1CnFdCX2oaFwHf1hOfQivd+Y7FV2qGNeb6mN/aI3YPXljeyfrklk0PKDz
P3wxa6vCcSFtD56SeHBupnClKHH23Bh4zTUk+DuZIM6DNjj7fEsXWongpmmx9kU+fMdXe3o2Givb
NlNNvUCEcpgOlOlQCmZ7AdeDtPaY3V+fZYhsT305qrvLw2zARtoaGXtcOUQe8MVkp2wXT91QqLtr
+3WsvOflpVGs4nK/uJiimwamNLS2NDmTidaQsrS8VYlm3Fke9Cx6mTNz2svIHzT33k+eZSCvAeuO
20DrNYBluObv7jPmifoPSyws8D7sWnTAhB5ZGUBGhkjLfdiJJiPiWegeli9tqGc78nLhUTocAFTK
4Nh5YGpB3KIKK2wP/q5bdrSl9bVpzHIvN5qtd+rsoD/LIKnhQOu+G25kiPWGdoTNd75schOoIlXh
BIe+dq3tpEFY8cfRGpZYogRLoyqL5VBP9raKuy9oJo2rIgoB8Myzd0KCRXPIHxpf4GxC/xRtCF14
p3hSqMX51UZG82R2AmsHtmnoS2bAosA6DPt68wGtaLQN2BlnOpkHNbHDldwt+0j4P1CqvrGLYHiU
I2oTrZwiR4lHhpVju7tBJHpkqBmQMaskGjYpUPZDaeLYzmrpzi4FXRqNEx24ILLmQae0N6Hb5fZS
djWK+uKVrrmdPOS8gyAItzAr+mUwjto5dBokQ0junINk6pejOMNiqV8WvqsfFblsdxLsCHUzopSe
hvcYqlI2EYemor4k29n03ctojtQVdWxv79qJcz8r/Vc5dTQF3p99qWQbrR5wZGpj+zbM/Yc2HZuj
hKy1ep7chl7tL2wxpcuDkvkPSeI0RxldR0jIm7zq7R5yRBRgjmPwxi+u86Kc7HStCY+t/+NDswyd
Xg+PpKpkcJ0y5fwo+/zux3WylGfIa/WNW9t34mNVunGC5gzbZ/aNgGFiVLbwgAYs46Yj+b4w4h/V
ij+jLYqeY1sV39AduIdX6/9ht6/C4AYUhFausOHTfzSt9pLDn/kaJDY6kxQ8dqXOhlpXDOc46bFz
jJ3WOUZYI97CnXlwQcPP6AjSJjty99EOWQP2qiI24CP8m7zXg801NTfC3yi8/shT8OAGofn97SQN
4ksLrJ1rV6s5JyXsk72tok6lQEWYF0NNarGzlJqtCI2eBoJzWbU+LkuDEz1EKC/vSnWMFmHXqsi0
mlaA6GjireXigNmnfoinU6q4G6Ds1uE6/zn8a6xZ72U3l6mvb85tCFPB0YBZDlGSfmL8s4Yr4msX
IUbUaxR7LETNd4j74RJcU0NyMlQ4xIii06JlW9fJESVq5872sf1JKke/VdyCj67rWfuSneseQ1J7
L8Proa5URCBSJJbEMHno7GTYGLimzp+1Gt0NEt4rkm/hnU418n6kkn3vKsheayOCqr1jwolCC7hf
hxUKRbLbFAOjMYzZeQQUMqsYYmDqLYze8DboUM07LcvzQ5pAme8QKnzoTRPfZ8t3vlSO9X2crfxn
Cb/J8YDxLeZg2ipVPb4mClgKvWv85URSHMZPUT8WKCF6um4/pI1bPRZxhzhqlyRr2WlELeR6xVvL
TtkUIHa/aElI3spQgUy1RzeBDT4kKxS+h/QpjY30OFdlviwt8Lhr9NCQFM0oh4RYOu5V06aGIk9l
ozwkovtyBo+4QMqS4st1jAyZbu2Na47KLsFtBblms452YRQ/j8Xonfwq8069OKv0SLlRk3JayY4B
+/StXwcomyAYfJOgB7bv3HF61nUqZ6Pzpex1fx+MZXOTk+KBuRXPn+dcsNEtPT7LQ4AHKsyfe4Wk
8xlCKWbuU/1y7Tdq010N5agvZRvyPd/cYoxZKDjDNG7SSUjFBeW31srspWfrxSEaVOdO0yaM5AS+
8m9GlIGqrYfSfDbYnp0D8p+GSHDIKLaCd5HoY6VByVmMLKAfXiPRN9l28jMjibsXRKn7Dszc5X2r
MNLAXEO3Lst1CTzOm37vmwD2/DK7m1pN+Wy5zU1dY2oFga0/q1p+m6aF8tnMrfFQGam2GMSouByc
TVzB/5S9aRw20JFK0MUlEAJ5a71I03utRcJVLP3loR/6YlP78a+/QRwY2aYNIOk2iWscxlk/d5mD
T1s+Remqtyn1oiXfnOWBeundWBbWqvWbkyWBK3VDhSyMMDPzBB7m0phOVrHpdUqpfoCq82yj/R+h
eH4P3y4HCqsMpzi8lS3X5uvQULOye9mBAs8ohsLM8zZ9CTdii7yHviJHDgPYttOfDeAyrfB/OpmL
Z7Ldtk9W6gHZ17r5MJaatneQCuluWCTCSBcgHyONdlgM9k9q4NS7Ht2Ta7s5GvGxmIvXLMiMMx8f
lJYN75PMtKCqcONFQ3mWUew7zwg8+Ze8jE4S9KbvqmInO/sAIXMKcelGhpGBIE0cOfpS3g1FfhiP
OsbrlutDatWKmJSmR63Yx4cJI17rVDsaYjho+bzy7j30WhI8mcg3bku4aWv8farjJCpc7KbRZlGi
H05qZAum4O7RnwNl04XTtAWF1J9x+utgzzIkhswERk19gWLPL9KHgNf0rP+HHLj5N4tJR3UcDdoT
T5Px0c7ZANcZaF6ZvkBhWth91d1rhtKck1ZPdmWTCHJ23UJaoq10Go1JP+02MpQdsxCj+/2qUdG2
U4Hx/KOFPwFqLu7oZckC3trbCdiK7AF9HX1FNgpIgGO0zV4e/MxCxsJSv82K0uzzwEErXXf0Zq+K
gxwiQ2SjuE6eXi9+d428zzjVX/9h9yrBHcU79JOOaqkK+wccNLjov/x7NbXahENmDF/1Ps/WWaDF
C0OsJzRxkGclemFYg6ntuY6cGCd7OhAQcY5DhZQ92uJes3EUAyKuaOxwCjlmuuEckt5hCwTFWHVs
7fThrEeb5dI2vp39v48bdBhqVjBvZJ3SAhC8wDEk3sttsQwDM07gylLFlGGCG+u7UPZeB1+vbYve
XXwYfA2DpuYPShUfqQfNQeCrKE7ulGwzgeSQB/L1Bp5rhrEhARs+Qn/OTzaK+KauVq91gjkFGOX2
AZ6Gvi0TNpEhAr/sCwz4nmNv/0jQheHX/mEnnQJ7eox3pcaUbJdNKXSQ8udgYspXwlHbyDAfnU9K
4eQPuU4xDnTeneEZ2XOUFs02RMdvdQnjGZYzEgTHIe6nz0b+M87m/HlI83xvmK54srk1TAOcP121
2cneyVRusMOoAYwinCT/BvJmahYFa/k3uISm96lw+/yh8/Lq3PRYfgahtbIs3G87gHXLenQsShql
fx+hi7hw0RB45eX4GrlYuxlqbNzaMPvXjRXX6Fy+Ki0qAh8u9Dvty79//nVpYfz++SdFZesOWBBc
E3TTleCod/n92WDWRH4r+2yPrEU+mxrScE0IWXkdYI3Vo6Wh2IaPYWb1gPUsjogiku1U1mAPX2PY
NGTegYFth8HMbic7Zo8XmjhGOnqnoYk5N7dGb43nqrLL+8LubtAAmc6yKS/Gft0rebuUoewwde/R
rjsAg+IiB3LOoQnnJxnJw+hrJeQusio9kF/E6+EtOTPeoUXnz6sxBirJIjO8gfObHizACF/GCFQC
klhPIOmC2ypGPTDse6sVcKj5Rjcd1KvES3x55eWrDLF0Y5r1Hk0SaN18ljDLnZuTSdHrcigT9CBN
6MTvOkIxRF7hiCvk4Ly0XzXDt29Kr4Qf1wcdxSkPEaj27ayWPTKm0Ou6N67rfB9LD8C3GKiM6l2r
2vcf8gAyvLbhJjyDYjvIloLP0buUQYuLJlU2dNJCNw93MECUz0Hsv5jM/Uh/ESF5mZqF+5Th+vug
OuGJspPyWe/Cca+qyJ2hu6Z8hqSEGS+p1mYAnXqGgJOfmavjh4YfJExU6xHXGeuxCocCDneMrKho
yyBjF7habPy47PcKhjN7pZj6vZfqcGmvsTy7jnHFaBmy7bvDiBKCmjZuL5u4kOQFusMlqjogKyRw
Qp6hJ19h5OOBNJ9KNnsBqeTrOKsQQhhKPLM80MyTFlnIoNesoAwRyoPaBtYpN8sHgejdTbUVObi1
Jf4RgarFh2Fx1U7YPwh23P8l7TyWG0eyNfxEiIA3W3rRSJQrSbVBlIX3JgE8/f2QrC5q1NM93XE3
CKQDKIpIZJ7zG3XyzUPS1OGdPORDndy641kWiAYSdiay/Kno9Okmn0RmLmSLE83JJxOBEFn0+DEd
3DY+MePED2i7LtJCpGdZKu0kI38RzbNR/CAPWUqKa4JfxfLijzqznB05SuSKcIs45fX4vfF74zmx
S1eWyig2nmNlelci53YpNZmuPyeJ/66thxS1IvSarYLSnvZWGKt7edaKYbqcyTp4mPghCETsoi6t
9o7llnuj0HzSbU6H+vnlXDPhKSIznUPQ7/UbhPrGmyHr0qPu+vDxlNG/xcBlWiukOh9wRsIsMA/b
5xwlyAUqdvHb0Ec/YvaT35DI4OeMhw0qAfHC7CM2HU1dL5B0zwLoHd0xqxT3qx02P327dV9zD89P
s9SyZzRdWRu7kJH+fkL9E3PXNUBUsXlkUmUypfkDmjSx/TAXVeNgk4dAqXz1irKrlqmI070MXw8K
TNVylgyRr17ZmkXNr1ZVS3+1XsfKVt0acLktyvv/Nl5eTg4IdRDGVl3rI2LLA7gWTMIWHxgBdgfk
ns1wP4v3zrlnN/bE0dSRjme/LJ7L2keMxLPFs8mmvQPsqij6nWlG5cvkRtN+cGaJv7lIpFBdu4Ex
MklSRHkEKH3VVqep1YoXa/YBGat021mttw7a0N7B/UFtvNft526yHuRGcGxxjXQBPD/GwrJ2TaBW
26CNnWelNx4iqFLYmoUm6nzVXm2K/M1SgOZHLHNPppHrh9DDmsVDOukTzhWfZJT7d9esyX91Rb8Y
2+e5q+sNL4UolRWMSedkutCSV1oKdyouugMa/qzpOmwbTjop2JPRChdBiunB5qH8qhrVDycc7Dej
zLqFl/nTC6w1KJFIbDwPDiSMzNO7xzRGRaHqCFKoCip1bhWad/msegEwOLz161LdDp3ZHm1hOjtd
Gby95zrZHkvE4cYReMS5VVXsRhsyoBcV0bYbSue2jC3UO91xOuvAgkkBiu4BhyYkUSK3fULNjr28
jo4fE5ex6LJBe0UEEiWXUiifnWl65S+pv7EAODnoif2wRLYxuyLcByRtdhVeVGiP5undWIyIvZTV
1yE2tDctMNVVE2gV/g4QIbUUd4C5PkP8aluDbdsMOEe8hYG1C7ESeBLd3cDDfTN5Y7wroUrDlGpw
oGr65JtZ4dJVJd2PsXKDRWd35XOEyftGtxTjgGRFcHIDC1cqtQpeErSphDd1P5Qk3nSdZW7sAnv0
kT3NsjCS7iErfGODNEOPiiU631jRlJuuDsvHJouZLkMj+2pV00Yr6/aQFFGKnlzpHqQLjTzIos2W
nDWIFa5kneZgjryQp2qG/SizCGMup958arRo1SKJe72MPHOjVizx2U1vdMVr8KpDN85XI32PYbm+
CUAtPgF4zHnhmPkPI3wTUzh9y3kxL4c6V+/1asp3Smy6O1MJ9LMSIskVVE71tQnqpRyTu+7PTleL
5zIzsUHnp3ewkOY7KRp+RRrSXoSja5XXYpztmQ0fI7n6mA/GvEqR9XU3oWP0R9W1nqzkoywJX4cU
kUbN5Rp/WScvIu8w9OlrZgATsCPXWoGyD566vmpu28w961g3PMkq22r3DcnkO4yawieMATIIlKhc
y8bYcjPgZCQDZNHTR+Jx9tZ01LhZNkO/hjN3a6RTe2e3SvvYhtEhwP2X3BsmTZVmGet+jmpBnY4X
ve41d5VhdI96F7zrhrLj9ynzXozEGXclYbrME6B49cqtj4MFdk0eZDFDy2g1WFa+InxknLGTC85x
tIeaS7xSVinC+myoOEFc6iabBx0YQLWWrawyysPfv0+IM/xndsiFMIL0nk5qlYdT09QPAJzKQLSx
iHP9mfwnyZgNcy1mGZO7tYm73aMXYzxPHp7JbvurNLddS3Ob7NnOr/XhP3r+eZzs2czX/H2H3+Oi
RKm3AuMydMJ80il+J0iveEe16cFMuvZ4K2vkYQQUhX0H2qkfGho7ZRcgA8Wui6y3V+f7MLFgMswp
Nx7w4hb75Z0syYPZ4OvORIE8vxWKBAQijt29547bEBO0CdwSHMDOu3OQkN+jCXsf5bF3J6vkmYLq
/qoLJoU3xh8NRLfqTZ4F422MKouZTfoZzUiAI1lVYluLCOMEQ/8x1GL1wPoBF+ZM/1oT532KNPfH
1Orhc631YjPmvrbXfIxoTNNAmD4NmhuMHLw10SjYW6314JRZ+ZiU+TbJ7OLFzpGitTpig7I4gFdk
1rJwOx3y8mWcdDSEtL1dlN2tkubZipiUDv6+sHnMhVXcBpgqag2Q0UZRblhKoFmXQYLdjhMmi3oh
FmPSt2si0+5zV+oPBsnWb1lPCmUooIQADUIe0CCT/l96EN0sVq2v6VuIPNpmKluSGnqWndgDl+sM
ObZPvMu+QxTxf+j6W9d2zTmFWWzufKcO2DqVsx9Uap1FWmj7mEjJGtKF9aqWyiYcrOybpuBrI3vw
6dX9TDpbOzbpq6ZEKyfMMPGUkF9C6giR1+yVsV6IXsGcRoorDheInB92wTEah+OgBhUy8GRRWpx+
WPTFyOqPQv8ZaOYtYebkaw23d9EDhX1B5zxfsihNnsYeQ2ufP+acRl67yYGOn6wwG3dDC5RlRMH4
4A9WsSvcwj0Rbkw3MRrK9/zHEGUwSChj9W03G9bg08moRrgRemHcBKoyvuJmv3TKwSNm7uOHCv9g
IetNv5lQrBvoNk9cQzW866YmKBu38ww2qySvitb61S3B4TxLvJ+82pMXk68QEYX6LUDuAKksNzy2
cVXf4kaISiYEva8ayiOBan+LVNzeJxz6QEZ5+r5p64gPq1cvSZHdZnZif8vS9EeuIE7uVFX5v5a+
1gdmAVOVpxmmjs2Qq1omdLf/RIK0Q6I5aVeMz6B1vIfa/OQaHRMvchl7q/dgDKRJ9ZZFcbmwlba7
60Vl3A+6hrQG9cmUrPtRrJA3dZdGOSQ3ciMii1FjvS/KVrtAHz8q73GcT3H+xEAvrIfyIUXHeDkQ
7Xgzsuk+krhcz70pLaf62djlF2NM3RcFiifeZFp2Q/LnZ9s26kFRG5I3XTl+Dp38oUEx6LGe60PA
+KvANMbP/bHCVu1OqITe5Y6+SCbsC6cCjdz5zSrjAiS4hlOklxbGf47Zbq1CzReVZcRbJ+1ZWUIc
J1fp5vWvYLojtBVo6f7oxHnAAgnLyKMs+0EhEKK0OrISQ/yxQXaxETJntT13bL16WGfu8Nya9lmi
CyX2EJZ7epyrFEgD92HppEhMuGIF+VI9uWiMrx113gypaokESDR8byOYq3pg/XTc6gGXI+UVQQE0
/uJaO0+Q1Zn/NWJxv4dHPpgxOZxv7jLcRvvuZx31D5MxBrNDntg50ZDfNdAKUIqz89e6jlpMvuxs
q9RN/ho69lvnm+IcVVP06EGbldWjl7s7xBOQ+JkH5SO7P1Ov/aMZqu1LVOxMw89evaLEfMYG9iGL
gzI+wr+5i2dBoLz2ETq3qqdAtOlB4Ae9kvVBHtwBqquejHZEFhDFYDUtN2bbsgRnJX8EPP7+cK1T
nVasTdx5FrLLtUEWQYqKNZwlB2HOZkSTNEvvvSr31iw3VF6UUY9nalYdg2osbhKWhfsM5MIBwxlc
HeKuQyMk0zZq0MOliKcMgbt4eEhTz1+Wbt48J23ho7muda9qiJpeFo/GF92fc8Bl8aMum82Y+HiB
TdbWtcCiLozRX3RJEAULtSAJ4zvtty6IHg0Mg+OfyPyzXJ3zZ0NDXsDvknt1LuH9sPeZ3+5lGxmd
S5sxk+J/t8mc3J/HeUmNMaXI9Qt7wDMjG1CpF+4kAhNurLEvyhBy1syRbgNH2ZgiLYG68ovsHj01
uGEZH/yEqXiDm2L0RiwE72llSG5THLD3WB+YG4Q6nUe3JosdIc3yI7YRKERCodYqdTHpufLgalOx
bVkM4AOHXFJQsd6s9HR8K6rgEHlpe2rUxNg6RPJQ3laCn0BOs9w0fuKR9VaQXH5xuqRcVfhM3BlO
Oe4mQy9vDL8zN4mShgeUUqJNGjbawai16KTiRrUG9JW8GCL9hA5A9wOUy6ZLzPDLmKDbUdpjeIYY
wUxT5eEuqHvj3gkT5EpH3frqiM8smaEbpLkhTpGkKdhDKQ5zflLMfAXZACLo15mpjQP6BsW0UEfL
PmOO/VaX3vDau+OI+QJOu+YMxGo1c6V2ioeDhqiO8JqQpmzN6LUrYuBq/Dx2suhN9alrAvFQ+217
L4rkUZ97eYWR7rDMQ5RmLhK8I/KphN9yS3S35BP4KkrISFeQ1BSNDpnmiFj+b7AVZnsrBcmpO1nl
5E60q1PEfosCddZkgHARON7WLBtmBjVVVo3WdU+JPdgLte7F5zYo72N+HcGiVNZYgxSIl8flAU3o
4Gs7obinBJH5rE63l4WBknxjov6EDbLxUrbatOuwGcSZhqLn9R1ihzxpl1b+LJEH9kWH7z8U3N5r
6th/evfZWA3DogfBr3nqnxjempigSNuV8iTQFQTbZGDzWE39nSqyZN8IXLygSxZPfsGyxNQz53sJ
LhA5c+PLte8IrxHN6FuWBXSPyvyprLB/LQvDvnbPVBSp5KVTCK77S9/50tbMJmn8Vl9eiNr51AGp
T9NDS8T3R91q+6Erks9tg/hj1Mb52UxqfVew79gFhRafEXNlDaYUwecMRnbAolwO6oWTEAUFpzGB
m9DnmaC0sujJwYNKn7PzSHNHT4kg+TvPILLtd2lMpo9t8zhQLs7/kJUBMvdxowTjxEDDQAVOpyKt
8gFGR/jGN4ETOk8Gqd0VCpJJ+ZJa/gKIWbIFKNYcXFXAzZSnSCA3B1Tam8OlJTdHdDRlGftu/Jxx
MQ9QU96o9nSSEBcJh5FnHzAxH4pCWCPqEa1t7iBLoQ3U9T0L8N59dDSdRafbdwdNqZxjm9j9ukFa
4xmpElwb5i88K4+IMVjf5aBMiRjkxN1GNdjzy0FNgpGcGrrGs5OWLPXTO/x9wu+dEGtXb3hK0O9H
ExowDOy+L05rT6+e1jaoiqt4q+GZuS6SyD61sans4B+qN4maYAULXGBjTkLZe6H5CR8/hNgB2RwJ
0XkH8KHxRskm8ZTDieNdKcYfPvDm1uQHAh4PvEcf477nWWuMlH4NIhAeXQaxba1+DxolUqBGqqtO
9egyKJ7vNG+bLnfydUU8qb5NigQA0LY3vQxl8imMPk1t8EWzXO0okDTfo56PPO0cZWx81rLNMAQ7
c45BVoZaLKxq9C4xSOSlFvN+87lMrZVQwW8qima/lv3PZsa5t7MAfk08ZedasTNXV0ZcnAMzec2c
zEceDa5u0+gvyBgioT1XyYMselm6IfAeHz/Um42uLztMgNb5+JB0xngIZwFEMiCQieez60HWJQH2
qEl+ZIZye/Zt6mOezIDj1LeO2py8dWzwtLqb20e9t/Vn2Yrzh3WsvcegHpobPUuMl2TC5D0I7Ed1
cML7OhSP6UwCwwHD22lZYmOdoxtrpUMPqCjrfCeIv6/kU6u5yIh7o9tdirI1s3Fy1satVbY/rRI2
5gBQf0MYx6aKooIBfAX+88Evvhujo2CkMTonucANtU3kqNXpsubVXRsPbrPX+xXBaZYzWFSshYr9
DKs70NUs1dhlBivkCsJjiXX1ozXF7+sxvjoOuZU9zv2tLvPeTP2YjiD8sxaObdKFa1N+oigrb1j6
4+lj9OrOniz+AVk4LbK2dU9tEhbPShus5T5zzLvyJiM+vBSJ3j2OA1ZJpWvEG5ko9JMM+XK0pY8J
X9lLHp9LVRs/gT57uoBgwHoZq8lQ1A1rY2ef+Z1ycns8R/y4rV5xzjoHc6yzj8u9jQb8m0iGGKC4
F91VfuTfeErTbKPAMx/SHLNQF6zK91bfmNh35XAd3vLigWAwWte/TxTlY837phz0At4C7/rkVeu8
qZD7ZMoB7MucI3IIt84/p7whZaRHWrCRrTinA70cv7rOIh/Zq/v8O5dQCdrbNHKSY2cVEdprjfPW
YbfbpK32LSs6FZ+7BI8aFkkAAW13k0bCe87a/kn2qLOIDWuUPrdlWm07F1McLe2qh24OvskemJ9s
S6sfTyVz2qqd9Ubq+SBUyDRqmGkr3P5G9vV2TKVjG8u0c+LnbIhuDT2tzvLlU1BiQHmWP+O57Vpq
jeBd6fc43+eH+PdROk91/vz+n+E2ZH40EnV/1kIyLKVRAnUYnyZvXyua6G6iDEyS55n9qi9i+yCJ
EfIMHy42QCYcJwwofQUsWe9vuhzZH8gp8PCJTRwqc3DJnqtPiZN4a5upajuabbyx/Zyo8AwtliDj
eNa4aQv0iSoIaxGiRgebmfWTY3qfcjfR72RJRQncyOOnJCJqo9k5FmsFQtRB7lhvMK6/OwDl7kuv
UW6TqR8WGQyzW0zAKmIQw33Y9g3kv+67hVLtGzZMM3ahH19io4vQeU7PyRiI2yKGhR65bnFbe46/
izXR3GAyjwUACNWxq/rHQVenYxp1n7VJ7x/HKteXcdtjyeWRVSh5132fTcAMvrtdosXKrvLbr2ON
DlxmZiXfR2CshObVXzSe9lwvnRdzNP0tdOB8a1dldx/a5SkFyvuWZsZK5pXUFl2iURTh2Ymre6GE
GLAMkX3wc7go8sDrE4RigYQ7amq8QuFV9T+FzvuWDE1Uea9h4SO0aaj1wXXG9o6UGK/SDr9VAynn
TZ345l3N7LQUfoVhrABRsIC1jWpTlzgPrq/eIQ49fdEAzCyKEndK3ymxRZzGTaG6L6GV919dN0I0
XNTNOp66eGvXKmYMqiVePNtGadwM+28BdPg6qES4wDu2z03vp9Ur92yKdy3Z+dXowFgYE3y9W0Tl
ced1t4nZevjrNcPOdpU9bur5GkeTw4RZykIFXf0y5d2Am4Nhbwq/Yweet3d6CX6vAXT4tUvE2SXZ
+oOUEzEbx1viyOlukAtq9ymwGMn2o8MftMAcjwpoC+lxwPjxXh6qStUOSgKEb65KFKVG7dy11qVV
aCfhjPAPRPmKBeG5svPyCVTuk1Z76R0iSupzoWifikBzsKwpG5yH6zNEACD9uH6zhfsRq11+xBfm
wYPXfRM4WWRCxMapTyEA7a2n0M7ehE3UuOzUeiOLOHreuSXbQ1vvxW1nz26BSp6/mUqMz7PahQfd
607ANF3wz6iISQZN6HFWodmUlGGwzUbxq142JgQxCdfMXWQZtbHPioONYe+Pz2RG8rsqjZ9ZnTS3
4xDzJE1CQ1ocB1jVZaYGGp5tCZJ8570r7jO3N07D4OwsrL2jJYJaBPRMIOhzozr64r4fHGdfTslX
coz0ECgk3HgRumSXcoQiLv6qeJ36WACtSyLLn1jGdGug97zW5qJt2FiPeFp3k6PPvIk8bGBE2+A5
2NlGfricOibOfIi4Z+5SzLVJwAvK1RW8SW9LEXr7vBnP1Rhbd26GranA684zvhdCY4UXt1+FafXn
qc3KpV649aaO3qYaoG/MTmfs4uanMB+F64jnJgm9Y+VPcIerFFpF0kEiiZnSkfDzd6qIskXJ43zO
lK485/OZY2rnjEn/IKtkY1802VYIjF5lEXBTdqto9deElHDRONZTjQ3UjWjseimLThRMRN6SL7GS
209oC4uHrCuW6VwqCxibUdB360EdlOM0H0CT/TpLE6Pf9qH95Vp17Xbt68EoJrXB3X+PdOzmAIr3
Z+WX7n6omvjG7bDRJX6Z7SKMa04iipptWBvJLalE7IZKo7qb3NpZexnSHkIEZ4838w7p+eyAHjEe
2zz+uy4q3KOBUupGH9XpDj36Yo3bovrQTQnS06ZQn8r0vq4tUAfulN2jax3verOub+LAa+/GqIuI
e6X1m+5jJlLxpCcp2AItbz7HdWcsQeplZ4O06w4glbrrsY1dVoUO3Y4o6g1OYzFScMr8yhBYlTiG
9sVmY6Grtf3DLbNHjTUEhh+qehYGNkvI/f80IZWFzIVvQc8nxK+5OFs4re3qsb11eZS2ie6K7WCB
lVEdl9gCPoQvqtV81e0s/pnbJ1CaCCzwMJ9tcs9vTmiUy6rXmgfkXrpNlbbF0R3qgxeTE/QDpTnD
MOqWeUMmoCqGZVjU6Q81ZJvl5axJbNfMN9ALi8M0GdZJB0eyCj2hvZpiPBEDcUlUehpT9qZR7epL
FFrTGrOdak+Y0nnIG/EDbgUTJVl7dsSNfZ81XXwwsGhYu1k/3mbevH2xrK8xvnPQMtpxp4Vthx8l
SyQki+47ULrfPGByCy3PxocxMwUI81rF6KfvXghPkCChRzQvnN2qyO510RTgAJqd6gTpjTN5Nq6U
cXHkf5lsR7W17zwT5zlsDpCrGmJvN+rReMxL4PhD5PlPFr67Z6ce9gnMVGEIzLhJ9wZDm54iBPi2
ZJDbtQR3BXyXK1tE1Y2EfnUIm4MUcVtErYB+NZ276NA0fVLVPn9Q/YKQKV55FhYnS8PsxU3XacF6
crX8DSLGD7Iuw7nyoHYURvg9mudcC5vXslfwiNCJw46eat/0UT9uhz7JHwJdeMQru+ab7dWIeXba
D4WURaVGznOlYg+vacmbO9blqsgN75zNBwj2+HTH/FB9W9GVBYEgbTXVTrkOcUI6y46eZ5tbNzY9
3IX+qEPZDX6LxcQyX0V2S63BPmPaOFdcLpba2jYA1dCL6WVUgnDtFiUGLAEBQPiBrJ97I8Vd0vvs
JIZ3igz212HzOBlGtNQnHcFaD5Z77e8dz9VOJQSV5YS+NtATRPE9bA9v8j4d78r5EO3yEWdQNsfR
rmSnsDLtTn9B7vSLUQ/DT/JzE0hlFirstmslxRmx9QpczAgbL3ABnvYKTs+hqVj3A/PITh0xM0sr
W3u248DZ+YmSI9KI+ZCjpa8AYdLV5DYsuNRyPE4+6JHMsJxNbBsDekBJsXFnp4+i6roeJaXu0Sqc
bCfrrgetcf/o0rg6cTUH+BerERQJm+bFbUSzyB0z+tQj6r7qM8s4Y57JFhUsBHjubWzgpjRASADf
gxCkwHBzMUXtSdQGW0AiVI8ZeaYFpOzhRtZpGQ5rPT6qCxhc59iInB/konBBWLZ+4D4EBqvkSFe/
qIoy7kGeTntTgWmy8NFOjsY5NFEpgoVg8qo0Ufom1BDAOnCgGbjsEgAP96DSe2TODHuZDG69tsHQ
W2FEQjLIoqNaDvlNNOGz6paqsqqcCdfK0PMfRkc8BHZwghsdYCISKwRYkm7ra3VxTzwNSrJS5QtF
a6GN26yaoNTWz3YxxqeBuAahkLZ+TsrCvfUS84nfj/00jbB5oIP/wRB3ZrWYKxWsYhe3qnoSwJIg
LhviqvFv8T+SBTsM1XXhiGTlOPV0TpDGWhhaO8BMMKbzpQ61j62eumAv5i6ygd0CGikKGjDUlCJO
lqqVswCeVdMGaejcpb/OsHxM1shGWsh8iaYlD0ufyykzEb8rPIY3SOaji4gV4EJRoXZnmuef5IGf
gXfTwbQy0BY5WbXNCyCL79tKwWeyYFpkBevca9OAOArfzI1VW869rGvdYq8nzbQrYhdDPxNmV5fa
ZOEH1ODUHE2Varwl62Sc1XG0loYfBlj+pfV2dMZ0p7C1rPRggo02ziGEOxCsq95SMYZFlurglRim
Eht76yH1ncL++2gUJFq7sdx4LoHbMsK7GrtR1mLzmZYgn3OplGV5aJ1bsrzjpu9m22tbJUVRwoQU
SvrmJ2HyGTOBWRFFaT8x32vLNvaDR7Ao0dqMa/x3VX4UUfKFzRUJ+K4GvN9ZvFrmojwITwdVa3lE
B+C10aQPmGrnYqWIVD8bzUNkNhAbVRvpFZ8vGEkElJNVr05vfFsX8Dc0rIrKiXiAmWCoFU2KcS8P
FRZaK1Zb3UYL1F91ddt1JGz06mZIa/PST2jaLQk9+4jhkrcp4xkn7mjmvo2ItHhoWD9pod08iEYs
VERwn0ynX3uJqtzPC3W/a7QXA8TqkQCBfylaZZYt41HEm0wv4xqtXRwwSuT/t0gwpeRii2+uHxc4
Bwix51mL2DGbw72FkgaW8um0tTzfPSS18imMi+RBwJA0u7p5CsaxfipAI5VGq92WgVI/eYawlj0a
1cywFHFh8bdaT2gGx/lbqwBUBXXLv81j+7s2TfFLkMX1TYSN9qryguTFhi2zNkUT7WQrjIjZnd4s
Qa/Qis0EKreJ8qi6pvrA+wMYC9WD08NbDAucx9hoHhwsXJdlbxl4yDXpChURG8ZU0iDYBHoMHrj9
nBFKwL8Ciyfi+rSOOLuXBa93JXEsQiwh+p3ARNdyrO71wbbUym59GdsBOuNtT5xv7swKr9kUE8h4
2Zr0xP7McaouRWBavLBw1NzIzrlIyW8OJnKG833VIMnXdUdg7DJ2GPyVQ0J7KzsbfYvDc+j6l9bU
bjr0LbJqdxkbCRJvPSkh+SckU6gsybAmW8x4dpbj9Xc90vebLJrKo5scQJ9ET0qz7DVVPCma0z9l
9fAJFpV3Ksx82FU95E3FGMRd1yJBF/Ue3KHZw13WtdqXakJP7VLVI1Zwa5Js9tUSnduYHTNA83Dv
znbvsn9eRymaJ3m0dfMBD75csMSLMG9U4/QQBBC/Yb19ywlOfSnLUF+A8rDuMt+Kd9Hg7tt2ys6d
lTx3Kk5S8JH1PRYWKF57Q/BSJ227IdY+bmQr4IFmSY7Q28vWwqwfs6boz0HkGp+6L02VBTs9LNRV
KawaxRC7XjXwVrdNTJITTwtkkLwSd5B1bGF1fzlN51NTw4J6+a7Du1Mz08pNMhI+CKwHHxLmJ5s/
79HDlQ+safDJ4Nd276fFXpYUHOfv4mB8kKV4ypFAzcU3War5o6FvRxXp1ir8NOEDe3AHcnTyqjHm
7BsfZMoqthXjbvTVXwdTuXEUEdxdq1nwl/vUD55lp2t9anYazrhkij804JimLioftsC1s+xCPIK9
Djpm4vft/J4No1Vr2jN8+E0k2vHNnTCrnVpAzaOWqydVJ9wFdnrlovUC/x3z42g2O5EHfJV+naWG
5fJ4YyY5OeiEyFbt91laZN566CGUfGiQnWWr6BRs3eYry2GQfbBfsUVDVILY6+WqDf6EuB4D3Osg
FRNgwfx8j1zYr0PMUmGfzgd5dm249rs2fOj3D7pcLz8BiE8W8vrXcbJ47XO90z/o8uFS17F/+Sn/
8m7XT3Dt8uHyTTAD8z40f7jT9TLXD/PhMtcu/+77+MvL/P2d5DD5KbV+rDZdGD1c/wRZfy3+5S3+
ssu14cMX8e8vdf0zPlzq+oX9q7t9+AT/auzffy9/eam//6TIO9SsDo1iiUAIS7tofgzl4W/K75pI
RTEqx3r2MupS7sykeF++DHg37L/eQVbKS12u8r/6X+96/dQqeedpfW15f6X/db3/dX82M2y9hRmz
Or/e8XLVj9/D+9r/730vd3z/l8i7t3AgrEr0m+tfe/1UH+quxY8f9C+HyIZ3H/16CdmSzv/yD3Wy
4R/U/YMu//5SYOq71YjDz8KMx+a2G0JnXYOIX8pi2M+SAWbegNyhFYyWtVQr118pblPo27TB1K+p
PVaUc7PsOIwBmDjAK0dI6vVeL/BsWsnmoF+bZuqdwPzCoJNV/eSlh8pjFVjqpb7VR8NZmSSVlvD+
lqQZgF7Odm0XMzfp6yZN2+DsIel58W8bpkRZylN50J1fA69VVys43zdiVI6b9IsfNcqNieTzMs+y
ZEtOiniUmhUPoDJ3ZpW3t4gt5Q8K0Zej5bVn2SZ7VTy5G8+uhxW08PxBdtMTrMRCgi172UX3VZZI
OUtTrio7pGUBhsuMAQvON5EN//DuutufHUv3CaL+lzt7I8pLuv81yA0icLkrThNIrHFho/1xkmXM
JsPlkHq/mq8N5u8utqnQpcAgty7Er2FyrDzIft7vq1hVEm4KE/KuVsJoMeqYLIA8lQeihIiUXsvv
OiWuewJ9OW7fjQF5+kf3d7WIK6YuJrKqQKYPDX9c3uzbXoucW3mW4l3R93l3+lDPgihasT7lN/Rh
wNCGxz4JUGv44xqyhzyUbG9RgbL77bVOnoWp0++gQf74UC8vUjbuoS4ney8bZZWTik2mjuKmAm8P
ZpI8IUZOFl+Rs8zt2rvUy0ZZL8+uB+B19kEWJymAJ09dkil+Hf8aK4c1ZuSvIqNu8TzLhg0QgH4Z
xZPuLdDXa86LSiNIgqmRwq8WCDVhO3vYxF7RnkWgtudaK52907tPsupaj/zWk5W1LnsNuspDBhx5
Y5tBvxznkbLucg95pWulvI/rBOPlPrJBLafXrKibraTpyjN0oO5/8XU/UHcR4fPKxaXtci45u5K9
iywsaId25aHLGZLD3autYaTomldZs1cqxebcV9T6P85bzajVpezut3U/HFpNtxdB02erJjZ+cacT
pfNcohuwo68Ho2wQ6ySaL6vedfnIvJbtQexCx37X1VB8IYdLIjbyBYsInX+M04hZmwZE6SZ17UM4
gyJwiFQ/ZwXqQLOTxrVHaGsaosEiW+o3H0A/SQb4fCMrndktFP6rRQBkVfzGBqFpdMjtgMzRHAHk
SXmIyKIiXIksnjwgyJ7hK9f2F9G8UupJz/1asmGXfkAtxBrVkwbpuLK5nxUKNlFb/x9tZ7bcNrJ0
6ydCBObhlqMokZIl2ZbbN4h2uxvzPOPpz4eEWpTVvff/n4hzbhCozKwCRZEEKnPlWvEuhOo93IIU
zIGDZPFu8L36sRym+lFs2mLraOpGcogc7UHG4v6wzqjGD03nB6feboZzT+/z2RuoEG9kHMNCf+fq
90VXjPludZB8Ag8wOt2PEHEbCveowqtKUO6uK3R5/LrWB1u4rOfr9x/MthopR0UfH7s3MdB395VX
FdHan7fkELR3dxi5sfyXO9J6kxn8SN0GgJ62dPjBj6tQMc3S6GWgL+yYL2JzckjfziYRlbuOxd0P
yTrjg12G7KD7I8j/b83QufOGxCddUx5NzJkZKZfrIfeb16EZtJsOmMhZnGJf5/Z042yDuZ7312lk
1f1dX1badmW7NWk4pA1qgAzQNKIIELBW7RWn+c2Yuiy4bXNnOOdxzsY0aqpTPKfVKTFSV30aLHIH
6ujmW4mpl8BEWhUmD2R0R9WNPOS9mNxQL7Y8jA7QgzSamm093YaveHTQ5dZ97YFmVv1BzjJ0QPU5
6i5Xu4502znTLbiLCPVUQLUbbSyto8PLpsUP4/VAWo+/BNT3LlIgsV7dkelBVfl2NYlulkuOhUJJ
hqtdX0BY5825b8z1au/seVqBjkEXb5j105xG1ZE8tfrsdRlElYpv/9SR8wi7bPjhtvmwrWnq/+S/
xUaGM3+IHZxvNZdJK/iUA40SQNdAjpZ6DemkPLgx4GsaVndlR2QkQTq82goaq4qxQmFnmbFOlnWG
cEnqVaG7aRZPDY+ZtpMV7TG8kZCPU5a1aa2NYH1nhngLq9qluuOM9gOY9XzvNhAN86+zf9ohfSJa
Uv0e2jG8HlaTPlR1gvYvYoYHiz6XzxIrdC2/xqr9bFGmAfqg6LWycTRuSdIz0KB6QDNMwnCBEasG
vGrilW4D8TouQAfxytyiow6peobp1VufdbYmdfJNvagckK8nA1+Bn7oOxVstSlTizQpUZWoTQFOj
wfLrdRvTT2nUoZj6IGdXx9UWLl4QHNrRjulWkDg5DLAxrw56N37OVPjmYaCIep0gl/iwklxigu0E
RmgWluDrtdPlRYG+ai4VsCbDMcu9PQHHi+wx/o0+KORg1N8C3gCKhRFUw0On/VZZGiCrcnqeioH+
PCVJqYQH2m9OrjoUP1X/EqSzigAiH9hluqyat3l9Gsn3/u9W9UcdbgxFQd+Hh8eTNbjWUfN7OrPB
Z23gD+vPkR4FL2E5n4KKbH/rxvPnoiq240KMRv9cca93yEYFSxRNizw722jMiNdL9Io/hSXFK0vS
lTecxRuZ6rsl8ymnUMwablv8pKSQUmHwChD0TvekQjh+6tzQPiB2ZX9V5uhe7sPXiBTg56mMHOsQ
NhakyybsVMOmnq3qKM/JcxwZd6aTbz88K9NUyRP4rKrGnRW/el9t4oma+p1nGrn9bNZHdQo+N0bR
PCeLVKORprDomM1tqw7KcP82pCgaXOQw586J5ujyYivo2bFQcdNobvQkBw+AR5mAxZMR3Bb6pTLb
O6M3EYDJpmw8Zt3Q8yPLhJnv/5OTpe120d86FlDRIRLTqrdl2zkXCZl0f7i33fl4naDbc3LDLyhd
9TKBVmZr20Kfvsas152Th7IownURA3rHh3Ci8CmvwgGGj2y7b20kVg5ApNMd2KbhYC7Lz4pbbkdU
EZ6VdKfGCKcUXTM8T0Gtb6MB4VuxjSBuz6CifnoL36uYqsKEKihTL85iGkCnH5La5ilyGZZs+p4M
65v4JNyM6SP1Mlp2WtU3b6fM/w3ukOHOC4LhbvJHUOhyKgd+3hUFXYu3gI9R1ZtHYmToF21QbWQM
1Vm01625X9e8xmRFPPnb62xZ16qn19exLiHjMnM+q0MdHD+E2I3KHTXwvoRWjZJK55m3bq9EYAdn
lVM5XMfil0hxO1BlvUbK2L5Gri4JpSAxbbUAnhEJkjXk7HpJtAkUY/uvV5NI9qghrIMgE1W9GR8c
CAZ38aglexn2XoitN8aH3p2dzQAHxeGDwx/SnyH1ltNHezHehmWm3dV5ndrIqbDI6D7rUzncB3rQ
Ak7KnIPHzvIRUvt649fzcJKhHJLOfVLNPj7LqIpj7bGzxl2OgNBDsYw8Mwgeacy8Tqlg4bh0nXXj
T80cbb2uhWXAy37XaP+OtnC8zHxFdMj+ZPpy4dEMh0MTZeCUqnoLvGd4rB01fKYRAFyl/ywHI7Zb
EESWf5suNrcBqDrPCuIuy5BqffeQB/ptZXqvE/QeCIOFkKCYaEXL9s7cQxu7xIO9zc994fx1jac1
EHiXjbrdElD11bQN+nC6keHclh1gNDvaylBxU+MpL79mSfp6NViRKtKXtnMy0jYBdVMYJG3cRbcM
LtGYvywOdlCso1i22KLCAkR8HZsng0Y5uPoJ8JcAiZKhHIzIjsHRFMHug+M6RLvFPISWDUbwq6G5
6ORMRoBUikuxaYTH3gL4uGuHZj5QhYe63o3CRzVyN/FUZv/wylwTSR6JTQ03eJb5NPd/nC8RIeS0
a8T1Cm/XF+d1DUDBcPkCQveg+j9YIRxeSY2E3sameefiKu2ezowAIgFr+KNu4+A2XjDWG4nu7MjZ
TqExfpJDC2vqpfQbaO3b6VNu0+SRxX52lNcExTSSDFZ9XkcuZbRGscZNIm/Hm1deXfYv3pSU2Lu5
3TJ3WN66XE2sG2rVAR1OKa03SVnfAheMn0YAsE9juE2jpeC/WAo19m7tMf9LXGtQ7Xf7tHKj/XVO
MBTpZuqD13XEAZnx/8d1rtce/+fX0/WzujUsGMqq1DLORaMf+1i3Tq1v8LyV9r1xniqW4dErNc6p
bcS3Iy3AyEIaZzEN4l1jJLyiKWevtR69JMsUiZS1ZaiMqEfsqgDCpzappr0Yxb1eUcJHmpD2NF/V
m8iNktdf6XIC57MpTWO6QRNjj/pdZG5Japi3UZVZQLf5zW8DbnlITDD25Pdd/ORyJndfVm178/pc
44/RiSyfcs8XJHhwu9Q9jEVrwHX8t01dHOjf0ZlT66s9h3kHseQlBAXzb71ulSeZLyaZoPHx2fFJ
gRZlmS+Ooc/cs61PyiHORvo5hvIMVqI6z5pVnv9tKA4JmWC1tuuZ1tr/OVZWSqPgd8eGEa22n0vF
ULZyZgJaWc/yxVamCuJ/b97/HocerAIqmGSmm+4/cGPJUAfGq+QRgNlfJbfrsA/eyXCnQAtS34C2
LQsumhPQfEZ92TQzMM6jaQBgjp+NxexnXXI7sZfeytCqaL2HI0kBwDwXL7pGEp4sEISjSzBP9Osa
M880n2InfA5oVnrhkPC1NXmOQeHCztB7Oxal89T4NmqS1yHNIac+gNDkqDTe6g0gK3uMbdM6QxE+
fpqhSbEmo7uDBG365JscmkiBBbuK9J3Tl/x4jbGdnGf3dYLMkoNrpOtUGcn80UrivQOUZle6VUqu
s5uOhRYZjyWNVvuuJE9mWhaSeovNV8x2WxZ2s4aIY2KBDcxs+W2pT392gaXdkho2HiE1vVXjUL1o
XetG2+JlolfssV1cU9cqF80eb1rD8SKEtLPpNlH0v9ZIk2Yt0OlmsZVrXl9MGsD1HQOLKcGw34k9
bb12WyHxcVyXur4YccsLjJ10fSHX5YoXzUucUx7rAYQJbOyMZWfpRkp/A9Sfvi2FLf3matSmGdyt
7BclHMw3kZDWrzHXJa6Oq+26DGo/8Wbme4rW/fiVFNoLDZXK57aYrGPRmeVNm9XpZ5j8fugAH//4
NWCMELyoA9IyQgU0qfTJGBB5CRmgGtrGzq6y90NzGUqweCX4OhTvh7mFDTy9BWO9HTrLuGQJeKDR
d7+Bb9X820CDLp0mHli+6lKZSNPE5oXcrnGR6GZsd0ltDHdF+1daWOZtCMXTHZ2k/KsqBZ1KOkOL
GhIxrOiYj3ekhMQ7LSFyJoe6oUlq9Xwc21Fr3Nr9H0ia2fRFL3GynIxJInW0Qle38RRA1x4kfUYb
NAdj1kLlZqxI2M/cR7a9VeXuX2lqZneggUtSn1GW3TUgoraJ42tbmdS4qbePuo6uOFCwinlBq5mu
9WGiA3BRSF+GsEZND17od4iQe69eS+3rxxlpgAsNeC/sOotvXRbPG62I/JeuA46k9cX04leRtfHa
Jn/xHWQHiyLwUFFolI1i0bPbGXQ0UTbwbjXUadc+bTOO/XWoCdUDbDXvhlev9NX9b+emaRBtnYEt
ebt0fxod8BijjjSeFTznYi9sJ5TPQLFP1AzvhqDai20EcjnvVvcyJesLbV8vK5g0dO09Ta/3bq2U
N9CnuPuEtt3f9CT+2tBi8Kj2lf4wZFW6EXue9eYuU4GRewuol/ZnHs20b/5ctbe8AQ1KJVnyG91t
zaYJPP8eLOD8VCrto9gDPasOqW9aJMa4SNS0h84ETtTCs/kSfTfCePw5zAFyBfysPfZlO9+gflLd
qGYWPLEdBENv5/bP6Lvewn8ikdCbTY92DC3M65M1fJN0PqHpuIPCIqUH6k1+Xoy0GqT7aXLSC2g8
5yGvFGWrBBZ3s7ezICdVKrbo7ezqXc/isbh0OeRYUWA/hjy9nvgsGvdyoIndvLdiH9VGlAM3Hxwy
nGL/sSwz9ySx1wh43smEWWBO+zR4gtwvf9bqNN77KrD/oqFxLFbKcmv1TvpHO8bb2ZzG7wHqYvu5
Tt5HNEuJ5L9GCE9UGkfbLApREw0UGj5yqDaPsNtkfIsUNXzwlw1HE3rOzlLhBFtFlEPZnDjLNkT8
fkB/gxJZdx6cod3OWxzi9VKXL01aXyalrGkKWfY076Yta1MDHu+a+tIuUrt6T8LXqLzyaQKYeBpc
RT+Mc6l8JYO1Rhg0/WyyCeIhO6YlKqc+rC3c6kjF/U7pWbuDWbd9gkdxuof7/MbIedlbtZiKgzXp
w05i5WCo6e9Q2Gl3Mqq6aKansr+Bz735xOZy2881ZUkfMTcRym0b8nCFQXZkbtrpi6PnO2mBhh6V
7TByKjvpcnZ1R9u4tq1eaFDcpqHWK8+RP017WPcLm04ZaHHlENqqeqtYywGsecavCKdga02dloLu
R8ZvI5WCxSPhS0/7fzrNA0Qga9ph6XutpvExWn6vIfuyqOGkFtt6GhfyP2e/zQ9XSc8Z3C3qfhVa
gZNzI/aPqp8SksfGeJdOobmZYeHYSaA4rkvJWZA0x/htqQ9hifugeFrWREcoV/R412bWrm3t/JNV
pmw0zSQ+1nqb7ho9YqeppjTOdyo6o2b9Yygz76D36owUAfrUol0tttbr5+2ojM2jOP6jTV3m0uFH
a+o1RqakdTNsu2nUdlJ4vBJEr2XLd3XMEPWigz8MX6RqubpX7uh/nq/lTdNAkm7lnO6Kzj70RffF
jXaQX24sfUwvw9T34T5RaPV08n8Mk6XLOB/I0KV9e5TRW2i79CLXy+HNLivKSOwS8RYvdnMRSHqL
l0tKqPfdriBgKhfWajkUpW/vm76eN1ebnC38mRe98KCxlRjLhZeQfv3Xea070BQkkUNSBZdxSJx9
USXvY64rthCvHalG/UT5wL6tKut+fT9kCOsVbdG8Ade/iCrbGiYmN3eoArxNXYfi+WAj4/u7H9TV
RtMHdd+0/LIJu0DZGD8B1PcPAdBiMKzaRjgImqDKzqYJT6hEySQn6GFfWKjM/zmpbZLLa6lEizSU
vs2cdrcymdCQQp55k5T2eJFxgDzOoZ8oJYpNWWLeB9J1vefXyllni5ucsEZlkfwb2GsD4qH4T5PK
20nJJ+OTHOa2d3bO0AT7q62mvY4Sohpsslw12RYj1T4sImFyIFsN32pNzjsffRgcF+Gw0E4MxKi/
S8A7c9drB+hss63YrmuQkwP31DjOuoY47FzzLnrAo+Zyqe7teqCA0sM8m8NHB88cf1B67U/XxSuP
r0Fpdnz4PP0GBiUoYRbRVkgN60dDL+izdsyHJkeFHnHI+nEJEJMEyCF23pskdJkIWNlaJ/661nX5
X9eaivabF8XarauHG8e2XlVkYq1A8V7zu1ddm7aAFEmfPfPUqWn71PeZ96nPwiVHhZbMEKCv6qtE
r2MSV9Tic+012qEd51PBVuZj9PV6MkNd1hfbZI7ep5H1ZdSV2kuUhS9jEjmP48DjXpUY4UmG0rrj
zc4dXWjNRXp4stgLHmPtTgYSFMJMTy+j+Tla+n7ETrR/THpQU7VFM9i2QzpvpzV8c2SGxNCB/Hqp
61LLpRySuMhu82K0tggf/Zo+v2UNlc6r88BlMm+pbKl+fggW4vgUnP6nMOvv6zmd7sQkhxJWpyOi
2DpkjoSReYRLPiZOtbrpLlGc6rYazdhBSRjZ7RvZSiRyi5NTOcDh6O9aTdM2sk0Rm2xL5Oxqu874
YJMFTKp+G9Utun1IAyiQIfjC3pGG0SzqnGo1RZlhoROj3fWVMKyY6r1l6VBk9ogLHhT6Jw/1UiCd
kzI70GaQHKqlmnr1ToH+x6iBoKGkF23pU3L2H2DyMhRvSclx9V5h8gKnp0obrnM/ONalFm8y80lG
25DsFl1EaBp9nUuYunwNRn+316yvfqd/92FdehBn1+obSPL0z1VWe0+THh7FHGYI8RkDfbijHtlf
x0JtTrlaJjvxWkGj7AMvpo62XMBH+3i9wLrk6Hy4AMXEdxeI3MY9QGUK6pU2l/ZshcmWIWkXGWYW
gL5J07dp0t9C4OmeO3+Kdo0VRT8qGjlmHf5ThODMw6AXNqQWRfJlVOpHCQBA6UB2ERgP15nIA4Y/
Ko1NsOeb39I5sw6Iu/CxsmCtT8cMfpiIj12/gF2uB7HlCK9Ab5sfr3YvqodDBVCSPBfiYB+mylAR
MOUylz5d9KLeFp6e4ogPk9UFdbnpFn0KOdhFR6JKTusYCFa7HK5usU1zEO7mgUSQOD4usa5T1hSK
yULvDL22z9fD0PXNbV8CXXqzB6CRzsYI0d7u71NaDvu5eRdTtNF4TFrvRx+MxT1cyfqlVg4ygBoa
mWd7UW4We5UdxS4WOWuXOUPS6Beeba7mAEFJOO0osv6y6Lv1rvZfFg0QxOrzJnKdrU7n1LKnkA2I
5bv2cRyT7+sWRQony+HD/oNG4W+IfoGnXZzgy/RDFI9ki3+NdZbVqjD6vu6AxLvuZ/pq2AFwcu9i
I6tI6eT1c5PSwKcqM80oWeXAI1w5nyebznQIa/5Cws79ovH7SQ5P889zXNd3ugEQEv0i45n3fNiE
Sqv+VNoH0fla5liV/jrH1xT/3AQR0txJMe21YdpOWcGumIz295bf500PictD3fTQeagBu68wm783
DtwP8EVO27SBy9EZpmJHRSV+AHo8nmx3Uo660xSPruZV7HzowzI86JYX8rApGj6NfaN/+zBJa2sF
tlWzeGxreA/cSXdO5uBNGaoTPEDSH1Q7h8TKja9JPd6nk5v+kRgJnZQ8vT3Br1nTY0pEqKjG13ro
7yV/9m8Rb2v8xwia2NxtThfwzu2SL/BSZJ8E6NDtVapbX62pqWkACz8LoKIIVft2hGNrhTlkpQHU
EzWMgzHCXtXBt3ssjbzfFoWJ2vaChIjzaF1U5rc7WXQCLSmLCoaCxk5nXbTTpm4fI1oCtJjHFNUZ
PgVqlZ/RNmAHgjjZOhSReuGN1TCRO4FhZXncEftiqmM1P8sSb+uICUHPrRMrGm8z9P02oEcaryD5
CM6zrScPzSKk14Vh/kcXgphqPe/7NKv+LmWjtUZYrdpvQkA6Hki7g93ENFC95VOhA2geijLVcCAj
N0n+9Gq04MFG5lJh6yKzKdpUGx3Oh+WGHNi7YpxJr01Z9pCVcImKrnlXxSOAqn86althL7E4AjJq
64yk9/gUL44gLs2zbsBDfBlJVWVFozbPr/mdwXCyw0iBWvTudn4/qb+3yQtKodkfZPrUbeRN870G
vulMAzsUYa8BeR/t61QBz6fE7nFqu4Olts6dPfmWsyNdkhxyiBRBGaExL+5I0Z27iL8H+iH0KlNa
706pThO7/GXArPcG6P+XboTp42qHG2dvpkn48i/x9mLXI68A2djARVZA75EmNd/SJScpY9UN6g1l
YwtBO3IXXqmNG9POWiRjK+OlofJStyQhSQ7ch3VXboRlE54VKK0U+A5laNrmf59UaSbgvHy6kKQq
oL9dDgo8lcAL0c9o579tiyNGpgxFmAHYk2rvJ9iNS82tznEzTY/hcshHa9+UBezuy0gOAP7NqOGh
c7F4Wac+dNSKZQSlI3wcIPuQRA7urqZ4rLO7oVd/E5Mc7M4rTq6qt+vMJqrDU15bfyLR093B/YmM
UTcmPeKgRbeFCN2ixjSU5NsXo3gkUs7WcBmbQfZnnqoqeJlkPLNl0vbV3A8bwVpqA903PJfjkbHE
yJkcYEmDtyA5X83Q9wLgLLvudULdILFdzepDojtIGSmt5/CbrOi8c13t76cqcHdxYkyfmz4kj2p5
j7oKliscS9hDbU25E+c8qCoNlQiti9eF/ukG0Wp/K16XW83Fnpzf6SyePltwQT8jB1DUdd1ti1p5
qAa4xSSysOjOrqZcPck6es1Xp7GGaS9evemGW41+V9gweUXgOOJPsV7eyrISARISwj6lepJRlENE
yZazOstq5Kw6SOyrCRotG71REz08S+vZhs2h/sWnmZWCRwRNFEqkNwMf5JMBje6Frmx+muug/FxB
jrFRB5TZCt40n4RPgFxQs1ODeLzpghzAxZJTZTutbaMorGDFY5jpRWhsQDMkF25K8LWUJs02iuns
4jbWtqmf/RIYOogA+FV2UPMKFeClBKcsJTh/Kc2l5IC8fmzvxSROu4HARvXM4SAR4rA7iJxkvtiu
i2hWB0Y36+7FrjbKgCQNmln062vnuqvymzL0H/1ZMaH+EkqrINMhstLgSJ39+I+MeznkKosnbDxO
0YJJDjbawRsxwt1MuJyuoVBX5vuuoyyFPPXO817Cop0erimASTFpC/Aj5UYSB+KIGnNECLupd/zA
Gp/EkeoNNe9Ce4EgI711iiLnh8/Tj2bWefdli65BZkUIKvjzvFVrJ35pB7fYOHPm/1651f0wkJDf
jPP3kg0f72rR0kHSV38mZvbVGpL8e6fwr6V/efrCfiDbhXnaPHZ9QULAtLSLG47zzRQ43W2legOq
vPo/rlyM5vsrW8uVlbC8L6eCPEuRfqdo//7KfZd8jctM3ca52T/MUX6AxAw27tlUjmYxKb8bA59z
r0t0yLBrdw/Fv3em57+/pY6uHY0hVj8lEJptnaYqv1lN97KAtpn/F9RGVDrn5HdFU9SXoHeSnc6X
/lOQ+sqR/u34Nkri5jK28by3vLn47IQ+hNGhqf1ASOP1ZWi8DMUPgh+dQRLww8uYZu8fLyMy3eKX
l1HzYHMxeE7ediPf52pAvoIiRPYZKtji0Wj5WVlGpqdyAMuXO1N+Lyaetpqd1xjdUYYyPZzBKsmw
NcZ1On3dTrNdptIYQI85pMjObEa73gitZ7/Qske2WgATWusZPQHruQ+WJAwiSHdiq4NgQf0uXFeQ
HD+DMMoebf91OpJg1BMji2yC2annrjVfD81ylgB/t5UedOkysqN+JreSGiROFw/kPKj2aOpJhaVy
J7oOpkZ2gRLIfIYNFk099Q8xoy6KVMwSJTo1EpXP03QuK/WR5xZ/G5UlfJjTYNbnfmFQkYPe9j3P
x5BBR9A/nq4OpBGIVt+ip7HeF61/g1xntzXIn52keJcmcF/BMOFChgrOWrxwXnsnKfxl+owcrwu9
rO37+xU4MA9huPH9wT0WkVYbO9F71xYjmgruUYTdRSxezsSrw+K2aRdv1YKd6YYW1XVIwh7m0Pis
C0vtMpps9bNQ2IpvGV19S6T6FvnrPASG18jSqA0ayYCF+YM17ZMWDiV5BFyfBsU4RiU6IcvDopTK
5bBGm61Bly+l+evBm5RpP5U8/Q6hfRObigFIIZq+A+zalamXvExRXdLqh124aZPIg8miSle7Oy0M
Y64/fV/s13hNN//k8W3gN4zcy7gwtsuhTXS6RYYuIt2G7eoNlrjMaWfADrJbzNMsvA80blxtO9Bp
MTnjN8/zg91oZPqtVHec4tM8T83Lh6jBiZfa4m3KDv5R4Z/WGTaFCzdyzJ2bhxQ4F2HWwWjGx2ri
XypljV5nzybltdFQnMfUVI1nWHb2CvcbNFOs7qyk7NdEqUZPNR7n9JAmokXHBtmXHGh62NyJt02t
2wnaiqcgCE1ZQ8w90qLnMGMNWdIgDwYeKck2WVgkKFh14XM5VRX0OwCVKiMKnwuI+yFrcbfzCPvs
tjJ6NA193zlUpv3qTdhWy1Qx/dv8JUKcDg12ewtNGnoHaqctlz+lWQnMncKszvwpzcpZrlphfRbv
vFTGxUt1nOAQfvOrV75NMgwd/f3cfwuW7xq/asl5uMsjZ9zmtqd8VoLpH2fTqL/ahrezD3FKjJb7
2NTjsckT4y4cXUh3lg8tOIinqRynZ6tvjbuym1JUDflw1tB9G+xe3tnlw+z/HT/EcIHOfTHY6r60
HRJEkJjczU2o3016a++QhDc2Yrs6/m1ILkGvNjLv6jby2d61IQrZHxzasn7KHXfXugYSX4oWPsgh
K9LP9K86IB7/NskZvG7eFk75dF+IXqYYy7iBNsV2oUD7NToKAbun9o+r2ZiC6HqFzCler+BYYLcW
1jhvqwdhupcZ12BbyZ6DITspCiybdC/Fmyob40OLyidacq5+ame1uleXSq8SZt6d2gExWCq93Gmb
p4acEzILFbqtS4Q4ssY8afSQrZNoL+52DeJmkzb798iRthsl9crf2pJypKVn4V3m9+ULemSrvZ5Q
KUKQyNxXSV39VvKsqmlF8WTkPmxF2QTSeLH3y3Q6oILr9ArJ1efA7r4iclHs0N5LngeVdIuciW1Y
bNNik7P/N3FKQXohV+GaHsdQ23rGDN3+8otmHed+ar+ZejjdTSqYZbEmaaZtx4FflDI00K/YdzMk
2B4iPAoEeYe6ibWjCF3MjnFvaYX6lGRj8ilq9J9ilig3ctVjbprTtyVK9ZyjkYGHKRTzmWfN/E6z
+BGgHm89i60Iw91Ik+OjYRnWc4xQ884BdX2UCJlgTqQ7FwHYZ7EtE3ob9tY1D+DqQQSIL9nD2h2+
AJeuT35f6/twSX052K3Wem8v2BZ9X+L/zT7MKeqzlb8Jx7C7T/LBPSR6X+yLPMy+QFlo3KBL6W1D
v82+DGFN07ITOBvFYxjPPkmJEnpMCdYM+Hz6bLgXZ1LG81MCCVnAo9OAztYuCwr9s94N0ePgtMNN
n9iuShrObm9LbpbpZtAC/2QaR81qmv6nOJQCuqu7TB/b2zUc2T70ZhChAj1VwcIyl+O9GRXdS7uz
R3N4UZWmRXBqTDcyDMpuYZhUkIFdvKiSlogr0Moiw2xEwSywhmcq096j29kXMfPuwlAUAHIvk5ol
XVTQMoRgbsTraNN335zaQ5Kyv7vebsmOpNMmIkOCFsC727Dcba83X3/cL0297wLEF4oCC84ZmZf1
Xi0TdXLQEWRIZxN2d/aQ2nDolypb1o3tUzT7h7YLgwcxdaqL3nFY/xSfmK6TrrZfJ7XjXN1p3fBT
4v9vJ0UdaDHYHnhpXeOSJ3XGBy8OgHqUzWBUP6Y6uFNinjafc78tPueJ/5e2PHVVTh1tXB4mL9AJ
GuvQ/nUo3mswGavmch0OCR1nWhpUO085+ebSWTwa7vyJUSB9xv2/jgwnzzdDaldPQEL0rZWF+qOr
a9MBWen6DBFcfzs0iOV4jts8kF82dgqAiS9zhZDGVFT1D7cKT40G3nZTAOeGnwCh0Mz4gfJO+M3W
HX2bUG5bl+yVhfbRyV+XHGYAS91gvS5JS/k54LMbtc3wTSn0HmpGziZ68DboHAzf8oZrytmw2P41
rjBmaGI9CEu3Y5uFB9EG80mrXGwHiosK4uS9DOuuRigcRU5RChPNsDLTncubXaTFbBIY3IyTmGfB
i5sjG7zhxPS5/2yQ6lhP3rv+S4wK4Oe2nyPjEHRGtwtnxz9Fnjd9c5Cz7oai/NpoRXxJYYjejOh6
fJOwCKXHExzB6GyazqbUe+8mTnT/GNKsuKMx2dxHQ8n/ukznbmcUKbofMp5as4NWxDT3I6JC6ILa
895QnSNYpp++NQUn4a0HdNU+yNmb/WoS+2xpa7xQ3IvJWgAjI3buqsFJ7GIS5/9o/7A+n/F3r+fX
9eV1eoLoeFt70K2DR1fbQVNskw/k34ceIttJ7x66PIH3vRpcShd5/KM2HD/Zg20n/1N3kIwsE9YY
Y44ReokdVGFifqX/udTV8rbcOj2G0tceMxTCFzUEs7CWT1FTbj3NTQ9iE+2EDubT+yFVN0avw4vN
rdQwA+1EaVRdcWODm5obq3G7iwPL/JeoMl5vwHH5GrbCyJYwry26C6wh9pfk77C5Hf+x2q9hMr3w
A/7FNp9+Y2ZjjALTQ1taaNIblfMYNZH5CNpzoH+YD3qhntMWZguJbEyjvbFtw4UrUWdTssTXcwTV
YVjDdSsxk2LZm7oBTadTY1ljlivAvmy9u4K6W8PTwZ/P0EZ8kmhZdvT43TLW4pDajLejA2rF9JXs
JkUH86taUpLwHT+4yBCqv2OdtdGzgiLdczYZu2npcU1SQ6frqSk2MpxnzbiBjFldvekYAoQZ8/xG
vLJkiODGRYbLklMKJ58smUOvk3ZBe7ECH1oUxSNZEW51yZssh6bOgIkjB3eWXEoXlDOaeFFwkKGW
hMOdrqJZ1Fdh/jmgbvRspmsqRQLqCsrn6/SmqdSt53R7rTVQKQxi73GsaFXTF7XQcuihnXBagMZd
D/vDPyMGt72rR271HyJATpEWX0oe/7KGw/59N0YG+vA8s2T6HiQOKRXbMDnOC+1+HysHIdJfbasf
Un1I9qsaFlgrV7SjVZlUJXRYTamDVWdHhpRM1qEgbARTEw7Warpiat4mCVpHot5MMpLQt4k67Qj/
h7UvW46UZ7Z9IiKYh9ua53J5bPuGaPfAIGYBEjz9Xkr8GX/99793nIhzQ6BUSlTZBUiZK9c6xRFK
qVOzvHYZO0J+0HsANNh78EzzGWVczRkksR4ky2t/jfi2XFNn62nBeUDIqlWdZCqK7FJ6mQlWWoxm
iZOuUVLfbGi4r3MDO9HmfRqtBkFKYwt4f3JHJt3vsagC8fOWPoHs/e4YQw94Qb00h4kcXKGb/Y1M
otJQQSQ8tqOPAHXt+uCYrg4AyD+fCKQ/UP3S7snS6jlUn8b3ME36PQXgOAhyt2PdVVMATyRWe8GL
9kad9CNDNhai72l8ox9YzFqUffx7OM+rahW7JuibC+bvE7wHgN31921Q54+OmRaPOdZJlmTyGtUW
fuOOaS8dM+Y76gRCetxZIEpY0oDP4Xhe5SBxHby175bpxbIeCDRh4iW0AqR3BPsO+O5ZjaRyI2Ty
Dhrc724HfR8QjQT7PIYao5dlxhsGUj8NHCrNXzkpQDPFStNTc+8oCL6h1cMOaXFDQS/4DXlhZxFW
TbbxwVogIIP0rWOJBbbTDBmMTClJKSkXZQey1vxi/7c/coZnM2jibo/SZQkIKwNSQUX+/ogBVl5S
La0ECY2540uwsKFIoCfAqlkkeIb3fQkuDRHeoOIV3lwDWRYsj4NtDxnbGzgCEPN3Ufol/OBEHmaY
Gney+z4OjpMusyB2FX34r9ATbrp0FDtwo6YkX5qDpnTqBpp96gp1byJ420G9O+xR9KZ2dnguuZDx
i9o9NRtTX8VghX1KsPPAsuU/3ehV0TtQ0A7y9q9utZqNgMyfbmofM81Gdrqo1tl8vijN1vVgVO6Z
AHACwmTbdmTsCF2w7Jgbmr0dgEK4xqIEjL00/IcuROi6Np3y1Uzi1yQW1a86hd4d82S8sCQg0E1c
/uqC+nXQ4uI1r4sU0jjMexhM3MyVFmdXCFR8XKU25NeruHaSrpEHa0B//FZb+gdrDJSmxRGYLeKI
+WKGNuREK/M3Gw1SFBx+ZEBiI/DXGWJvDxCJKQ8OUjYQ5nHsB7JF/Fsr7P5eGHgdBA5kh5sRXFiz
P6SvAGnkOlapjdHcpsNL344QLS3tO2eQ7sFSi1UX2I2NwYYUaeyRX5Fsl0C7/ts4iceT0VKe6do+
SO77P0umn3SwnMwnnmtMluCfk3/5lGkwPCdt/UZrZFot00J56CE2z0N9T3YR+NfY8oF9yMbXLoLs
wBzepTCwstsmxM5tN9pQ5cEgnqsIShWQijBWCfKMkJxLx4sVcn1JDk7wzNraXsYFitUbHmVLPurR
Zkwc+6IBcTsdjMCMTwG3130eIrxFHeQiILe0LHCTbcjWo/5vpTtJBGG6jl97AbqQ1mFyUxYcf7+6
1BCA5MMBi8bhG9hzPUhUOtqhU03T3NSB9F4qkNccHR/qfbHSjjby0Vt2HBT+o6cVYMKqflWDpb2p
E59VHycG+HEZhyCIYyC7WBiZ8Vz7bbuKO25fhQFtAdYk+QEJAzA6hGOwrkyoIqRGWCyzCuQ7kZKn
K9RZ5wPtDSAP2rqBpF8qdWP9333IkQ5pCraTWHnPk9FZnH8vijbAdss60ZazL+PxztTGE8mQsdQc
7lQf7TCprzHxa1Gb08++/20c+FDAci/ttwayDAsQH8UPsRX6m8EHxkaAxvBspkGy7mpuPJda9z0v
JdTME/DgYVX3A3TP1kKqQZr5zyCAb+UZBT0pmDU1/XmUchoEWdVpUFMioAW4iRb27JjUjrbMRpEu
EXNixyiUIGmnnjZMh49T6hqZjgCKk48HSyKBVqiyylJDIXhiQHgdWmDJKQjBoKHlvLnX7LRalhWP
34ZcXD0HtV6LXnzvud/+QsnU79h3/Gcvs8DD7Ev7yjydQfeJxwf8ZaszGyxzzW3fezBT/pKE0XZU
+SM6iHIIgK2JUTdO7cxCupg58mBQBuqLz2d37MfDgVqtDsX5dgjGLUGCSgmd8r5BRG9CCCn4EChZ
/m7jLhgoSJSanMlPfo4l1BHNR37/dT6nwRrdZ+0J/BsoT9E9bTVHWHpbfwRLOjA3KkhT2AAFlo4L
qjKFjlYHGhRC22k928Y0uBjaW41t9yHxgwq7ZF2T+BtGq6kpRe5eB5GnqNxNAoQLQJyUqAN1gMku
XFhOEW+/eGO1vGqGrD/Pzo6niL1Z9fDFDULuyVo6eQMu8BcQxARnXlaOtWgRD9gHVvhSmWZ4GTj2
LSvA7zeuBQayyQU1V+MiTUINT5chXwFPBFGD+fkkzawCmfWaHkwt2e2hsy9F1uYroZypJ8yQgVvo
HADBlE/Ofzz8aPbctAyQLaIsXbEduooeMTIL1GXSqU7Eh3MXGYWR2kD1AZuhhpAG3he/uDfKeEWO
TmKgPMiqPGtv2mKyTTNYQ7VrINNmx4u8yiE3YRj2XcLGeuckbbYvLGe4jhCChEZcWr9KyD16WqT9
8kW9c0vTe2u9XC5pUO6m9U5kBphHgm64WphyGpTr7pmeCHbR7hAjcqdBIXBtd0E6rE0o9C1yVang
qkoFOlSyXiJoFZwtWxjA1aitPbg2YtBfofQAhIwfftg1gbmEVzXw5gj5LD4H62UittBHg7wx0jlX
YIblNWeiPpsuFOq5mbsQ3wEFip40w6EM9Bu1XGWiM/CWZLvOVeUJaihNQh2FFrGNXgF+54VN8TFL
kGXtyuwQSU0MP0zWhY2NpmQmCAnnSyG3hE8DBM2OZpNDugvTlF84SBXWvi+SNd1Rpbqt9KR4gJKb
eaJWEwbtuag78P6hjw5BrYu1C8TFOi2DDxsqV29hqfnTvYiq2uJcjdaV/OlWBHk8X0exqNfzRCLk
dxZki880D4LDoN8YvBRBJlCqVIr/ymDJby5S787pId7NQ7DWk527jrc0GsM8NlEhn8w03raDb7xm
woCSddEMW3JjSKFnBjb2zdibh/827Whq1cIVoOGiafNQFAeLYIGN1lk7VA2G69wZ2w2xkFEzRWz9
SzNWTaIs05s6XM+9oUBQQi9+R3gtPPXQFDpwhm9JTTtGtLx0fRQiqN7UURyRcQVcomrqKbCHXNH0
UxMpg+TMqpZNzWgQ+jmqtF/TTMh4XNKo+E6tiDvOpW/1Z28cx6e24O1Vg44Y9cWGFd81WXChPgnk
4l0zWOAMwBXBqFHfsMDahSBYeUq0UQOmaNhQX96bxr0LwkAa1zld8zC0yZL6qjFKHt38d4Vf3lak
wLp3YdE/iLxgoOXK+qOryJ0AG7Z2qWlX0NIBX9Tkgmqa2nKcG7XSIjOBAUyMDTV7AxjuggUXatGg
Agv0BQIE/ZGaNKXndzePpY+Doj3J+obdaypqW1SxvcUCo4fcTVztJWr3L+SCpEx8gQbFfh7Q5lzf
ohAACAo1CR26POHTJFFe93sL0OUFGCYCpLIrd5HWAdDMlW1rC1NzYohs8WBld2N4V2VleIdqyWyX
QN5ooZNPbaLMrqi6C/XSgZyHQxFE7t3kxBo8XBr8BqZ5WQCmJN1h0W4eNF+rUJcxUlDYBqxwVii4
AoYkiHTz6OCP87kWyEUCtDa1v7z9ZTJk685DELxq9W3aZf3ORbXQQxQ7P+N0zH8UeoDMgVc+5aBL
+5sDa7ynYCiryQEv3n5XDdh0qRkybJbuPfDILBIXmvaFEVVnL9OsF5NvxjBPXqpa1heZRMBpK3NX
iHjLABzfIBllvcyDPppYraeIZI1jeZzejNIMcI8kcYnyPsgjfTl0IQBvcT9A5RcdjXq30hlk3r0L
NjyJJYMVWQLTxDqHleU2zAqo4Tl2AFnXjK8dbqZPPMdSMGmj9meJWJVm2vZvjjRW5Q3pq9MiqJEB
n42ddoftIZbfB6NqUGynhocQu5mGj77ePCHl0a/TDKv9RmEhXIWP4I2N16XXXajl6WBTGFvGl8Zg
AN+hejtffPRGEcrla6cEYkoN/Rwf+LLY6AEYTBNQWCMWgEL4XtWoZBZoVXCDPCBv74MrCnuB3jP1
t048Un8IbreVaQXjkQZmamBLxS2jfKyzZDh4qqyibv3i4qgzakZuiPs07E/GCK1tsHCAn7EuxYnc
yGPUonLbdiCL3QN81C19J6+R8Ry0qTYgzNJykRi6uDN6v7oA+6IBzYrUqSuqEr/PSomT/jPCilhw
AyEgOMwz+4fHfX6kl1PXJMEFMmjbNsabftmYUb8Bk16zmpd6aoArsvZIJgGavo3uWwBJIzzKU1e+
hVm1B/GO9stwjBOES8dXDmaBpYd6/yt4s7Sd0+n9DuWlQG2qQZ6DusVUr/ejjMvrGNrFgg1FfM5U
VSpLAI8WkASaWp92hzsFX+UiPxQWuBSJfIZIZgALha6P1nlgV9WLA3Vk+Hmty8xGjt8MoeTa6cO5
BkPaS/e7Ekb3EpkyAkcuWNGCOrBeOPi/Nqkh5IacwNr6McZ0a/vF+GFH2U7URXLrait+MHMLwPhM
B31VkyYPGS+bE544r9Q5xnF1BkX1uZBudrIGlq2gjAuBRdUMOrwBF3RKh1BL8QhTPYNk6PEg3KmE
etw1GXvnHZC47GYPXn3JgB9dtH2gf4sbqa3K2iz21GTIWEAdUzwxQ23BgLNdxGCG+RamtQS2Qvf3
XuynR1SduksshxYd4/x5zKP4rGtDAAJdwAAgJNuutNKPDqVqKjeu3PSojs+IV0ITLWqQDAMKawUq
m/hAzU83Q80GsBi40QhUMDbvqOwAw1ZVfg9cxNRVxDzVGwGkVedfZFCUJ1TEuatPD6QkUAKQCrF0
lUfYglKePKBJVH6P6o85yEOD4hy4iMCRjAeSft8imbYea9SAyLI27lFKb9xnPNg0iFJeySNPUguI
g0AuEJ0Cz66XuuMCT5thT862hZpsPjTAXGEojWjUnAhHNmu7FGO+rFxtI3vn1YSm1p6BjmnRKmYY
ZwyrIzUhUmM9OR3/aEZySDYJSpVXsuburiogGEZ7dRffesdLkaxoI0+91KTd+uxstyI8IqiTLiir
1dotqILTot8kja8BpJx3B25b/lEHamvKjrEQlFwSGVYaQHZKnTWDTLYDMEDTTPOAP+dEpAiqhCsW
Y9ljZgC6xXnP7gKGN5ocvVsdFjABQ3CUpv82m/rUhSSCnYtl1GZduvTinK9SrWWbqV1Fo+IsT6z9
1DZCvHzrsrjQFGXusrtBdtgfqsHA203zZyixBUmdPGTJMY8EO2G183EY/RRgnz/bcVn1x7w5kp1G
tGFggUZVJ6oZ6+IpsPnYhxAM9lBLaYWauSCbozrw7y+XBUBR65kGhM4QRkcaFUi7OMkfRmdwHiUH
TGZIrh3XnEeyWNq4B31Ed8eVqbf0epFWnXckjwIZiVXDoYTWaI2LFRVKJXkNDikaGkNK9oBirGBB
TZTEGpf/40qeVXd3CSAuDbLwQZc5qJQe6/zYqkMiLbS7Ic6BGRrzI51Rd2l3EuTElgRv4+eYiNyp
nzyrsQKfz5+n1K81fb2GlFaytbOIrUg3fJ+r6rAKv5OV2eji3AGAf3ayjK0y3bSO0i1/8ZB1J0N0
H4cotbsT2Vwf/HqOnR2pc1QeHdgaEEf7dKEeiQo6UDqDVy3XbnOaauy9+KgP9Sv/rCy3kWYgE6Wp
6KC1oKhUXtQiVxo4xu00cMpo/TPXPP2/5yL75xXnucx/rkgzm0VhHVGLjccnHkY1Q+UtIXj9zya2
O+ZT2uKxMvdiOfG1Sb1IiMeZ2ZxtRxNnafJwj1fboTVTIHbINp36AKjsU8M4kI0OhVuhnlkdUGYA
ktKXuMUOArxd3BueNMDv/VR7qdq6fC8s/8XHD+EdVNDTCfCk08m/uvRQes+Qyjio7kKN/D+m+P/u
AwkwVHmBv3vtdI5zqqVrL4joIY+zeNNAp3Zih7A8KLtUle5cWnzlZ9N/TEbTevnboNA3m4kd4j8H
ybSyXiLLTk6iQPFll2vyjg5t4mXQylzOlhGBuDs3UQtyFivRV12xWRaVsTUS7FFdYQxfhmbdUgvr
Mpym7A1wdehSBSXUFVRM764OY2PLQhDBks1GhnLRtF4BatCiWveoqd+HHs+eB23cFrUJUKuy6xYL
ZruIyg+7B8a2fQ183bNTYg/5aZ/9/20va9SvUfZqSnyp7BUoL6HJPEzJshq0tacuaB7n/FnWm/W2
d3y5nPNnAilMRGETfzMnxTo7es0iWx7JNNnjZRmiooxybqMWslNsVY/zpTs8cLZ1HQ/LeZom7L9O
TR2DkU1T00Q6qJzvOtdcjgYqBLk7IjCYAZJyySrXXWoNz1EHIMPL1IMn1LBHXctTrmzk15ghFBSB
INnSDNNYmuBzFgF2HxQ0qUk/D1ieTjPNpnnOOmFbvG+8I3UCB3afOll36lHGv5K5hxW3WshMKw+8
+KrBRmpWmXzwTO/KbABVl2rScsUpIuTaRMiOZHN9EBwAFH6lzslNzesiFb6ZbYX5e55WG/yv09Kg
QEMwKxWcYR+FZRBN24PRmjrp0H5OG3JsFYYKqyrZas6+arGyo/WMHwEHQU1az1DT9XuBQiSkJuYm
9aKWDfcLO/kRdj09Koi3oRy/By22RJGn9ycQimONR21PGemMDklYQCKWNVsaGoJlHa8NNYTa8wxh
CYJ/q2/u/7BPM3+5yJAFycLzC7FBiKPfSy96MO1ef/MgxBqETvIj79J+2cjUv0Dwtz2BxgPlhEMZ
fDfqMzk4UCVelh445WtZVecCOiIr6nC3FjSm3qHsXK/cWiTnII7ySzwCe4DUVvLDNR/7yhi/WyhK
X0HHtlDL5nCLFDFiDxzCnXjnDm+5bvNFwqzorihc+0Id2AKgtkJ1aCixmzoqDfzLoYk6ClkfPCMG
taKjIFCSi3uyidYBym7oh/sakcGNFWniGmaxeTUa/cbVojZFKolaotXijQbGfCgCQ+Qx8jzzgKjK
nopa5kIXakLd2TmA/HzqJH+y02FAaungJO7uT7uaFuzQ2qE02t0Xf2WnC7BRi48oyJk6/xiO6l3k
j3Uxfby53obcAIksjmOVbedpTWDqz6kvlrXG5dl1kdCRwORf+xCvaxSaJfecBYD9llBskE1QLA3b
qF483qCMTzTZm+8DBSBE8SNgIE8q3O53ZxcrxnIP+qH3SAal2KVkfFkFVvgbqTPAuDP2LpOfqNGr
n+yuG9YxHo2nWi/Ko4Hs6mb0bSwqQT6wiHK//WGZ0VIbs/w3OLifO2ewXwJNIriPyPvF1XR9X9oo
3fewJ7ulhd8vRasbb4Pd74VrZL91bzx0Q1C/AbQJgS6wH3odX8SiHx90s0i3oV2zQ+1xdrX9OFoZ
QS/egKTfDhXLfulD/K3L0uG5F3LA7tMoToHR2Sfc2eXa673yxesQDlSuVjvuE8+Pj3WTOMsqSjtQ
YDv8mPjG+NBy4wE8Hc4bNJqh5hTa7Qn6YdU9aNreyY4vg6hMX4tzAdq6W8NjAKkTf6UFKK4DAWZ0
0fIiOddGjM2+ZfXvjbN206T4AXANZLKUg8ndYYsaynidmqy4Q/FLcVeGKPBCwKFCvN7J7wxor/mL
KscnHrMrmVDDpSEzLQIrXkit3EVam26EAn3gX63dTD9LFggbi4Ol3ntTR4hqgTEs76gVu2F5zs34
PA/KSrz1hzgBiefnRAUSxivcTOlGI4gIFtQfE5OPFxt8kfvNDyJ7GxUfZ8W64djmi8JRlG8T8dt0
JB86fGlXMhqPHFjXzvAPkLBZOC5YPMrMukyYhRHSGAgOpBvCOESFyc8o0HimTjK5sXE2rf7DnwPh
jjRZ5By1xneWREdhl823MrGNexNBs9Nf7H1dfLWnZvvNyfiHfw0A0JLYK/C7+RaEqXkvI1RTTZGs
Iuz5B78rkiAnzwU3KGESqFQtB/9C27TgngjtO/xhyqcekky7FiXcm3awjG8jHrxR58XveIWBPoUz
7TR0zniFSrUPogwUJKuRyOmWT1KN5CUCQ5FbTSPJwQlRBEYjLSAqrl0K0XHvn5F0Td0DRJFGOrGv
f+MAH5EDVnqovYjWedTY90CIpxv8M4KTYAn4hiFevbO4VSEvEFtQC+906FFboFe1TPYD0kWbofLG
CDWJ8RocXcaP1EZlIRCz6bMz6mIVmMK8liLStv3Ytwe3bocT8uwQH/fK+r7GYx7leX3ximXEY8gA
7l3E92PXgDGs8iqlKmK/ck0vln/7bGNn/cdniyr9y2dLNA0iu6r2i0q3YsnzJbfi9jAVZ6kmUPPt
gcq+uKndo46E7yvBmFggsgoKOQrX+Y1Xr60EjAGT0UXadu3LWFsgjV1g19p6Gwkxs2UsQ/zVycjL
BO/oyDmNSsVLqkPR6d6GRxA79yq5taRXHDRAQs7C7eSZzujQpSUYykLXXc0ddR2+J1wPF3njyY2V
Rtbe96r43h9USdsAql8gT04o8axeyGOwLRP5TesJ1T9iCT326CDxKLHmtP6XGP90Sk4jnCgF4KWJ
sxEyxrYfbHQDgruO56MGJczWtYIVc4u3C6MFMrAHLOjRdQCRttn4jdxCHTSnTlUhAtdjr5EkbXtp
lVsfoZZPDf+bm8Sdvy0ARYSMldc9NXm+RSk38nq48zamE4/bXDVFVi1T6Ia8sKLWD8x0ITuujfqr
7shfQxr4d0g0yyvYtFGxrvwtI3CXvPOQuVLT5l2xJf8h9T6mLRE33o05KttBrQ2G3Y0PzNgS2cVk
T1tbalZ6mu6nja/qRcVG8qWJWGayT2sdmega1aU+AVejxOkXhtE766AI9JNDaFe8JHp3g/KMu48r
Qp3mGLWI02Sj2Z5QZAJ6iRxE1ScIdIbmJqpQVF56Umyonw6al3xP3crcysLsUMOCQ1JE/bnkdYlS
/swBg4zvygUZk5J/+Fhu1y0rzpH9Vd7U0XmRBP8llBZYheQttNa7cydCgAmhL7VsS0g0CgY0P1L3
OMXKq92A8a1d+AhNygUZG9VDZz6QMvuy9q6zvTJMUH9MvZ21MioADSVWBg5e40dONxpuofjcMhv3
HJ3G/kNlZSkUzhA3pwNyVJlASPefdgt+oQK8/mT5MpLaI0sMaJYvaa55DISEEIpXBzP3rLUtMze7
gB6s3ejgAr9URmid9e7JUHAvOpCZzsZYWEs3HYp1gpWKhz1I6J/GKF+SCyPbEBQN9Htiez3P0CT6
E3YnMWj6/K5YaFAlOwTqQGcRc9oCTAoujNjPBWuytmNjA76rvBzPhtI5H3bkQybbKf8ZTVPObfKh
Zlnmjr2ce1zDK1eGC0HJRiBhJIrk45AiGtmgXh7tTPo1CIeiX5Mtox5ydxqv3PS59psikF+ClCxJ
oPITgzy9BZr9hL3j12jmH8FNGuw70ZOWaM9AQVtnUwM/oLDiAUrxQ3quh6wA91Kn3VCEZi7rNjYR
48miBRgji58yYmuAFAtgPxII1zhh/KtL6/cycttvzYC8vebG+j0WPD64J7mO/2PJ9nhp9WDBaVDN
77G1i5cr7genwN8iFcNpOtWsTjsYDdZUBatRSaR66OAKILMG0OJJ7AbbxETRHugwXgG8vEGss3nw
xyo4oViwWZJd60C+WDZxfWWhNd4FjsT6RQ2IwRWAjFHpHG3UFz/6JeR0hV48ReXYLCQY+U50GISW
n3R1mG3U7ETHl05mbsoRgHBR8DN3o/IpAAr2nvvhUjebGLiWVeMW2ZMj2/IJkVfAG6vunhyjMrsA
JeVfqdWkzU9Z1MM0CfTqQKuaxbgP1Zyl2tDiQST21MxGZ1wBC2Rvqdn6FdKDCHBvqDkkIcdurPFX
lroouEKTPbIb1pJ6kYnXDnUJegvq9d0+ObctVqjUq0uzuSJkcKNOLF2TReUM+i7XNGsE2zJrUJDR
HFosDhBKyll4xm8rPNOZJqpv4MsWO9MonXFh1mGPAPwAJngjx8YwhzKzOqNDBFWAQ5jgMDf/5jcP
oxHkQsPm5v/7VPMl/5jqj08wX+MPP+rwuOj2vfEQxhBZ1qASUi7odD6A+MNZlVYlFxBKyI5zh5eA
kr4u83+GUHvu9tWMc5PO/rxA1iIjaXhgOfzfp4nrzw9GV6FPMhnnq5LRbWq7XLi2cRu7BHs39SHm
IdScXOiUhlRV+gLlzXqvWUl510Ia0kEq6FQoxk46VIMDFIgWVsvBtD5sgs5SttEganQe1B0AbHTH
N03HUCvxOZZGlCnQctIzz7N91FG7PWZ4EtFV544B9DrCFexS+DFW5l3cu2tWJcFyuuLnxIhSoXAb
HN6Crp11BXbJtZGupqlocNy9Zp6Ir9NUWWdU6zjR6skl0IKLBRKiLRgmuoPb6d1hOvOy/uPsLzZy
kb7tZbixMY4OxefZbHPVNPOs1DHbarCELlMbdzzo3YL7qvfATRWDSZ2aocOC+86EhLZg5jVWHjXk
1XZx6/RL6qxtP7gvEW/Ja6Gfp0Gig1IgingQ+QJEtOh4cfUt6wKalPpnNToXzdWrn3bnXWIPJwUs
fpjyk5dk4GYK9HDvNfKJAOkEQ48UFh2RgMk+m8iD7Hk9XlFlvtAHbAgyJ70DgZ59S5PUu+CBtKYW
HbQRbM6Z1f7sh4gh09cCkVcFNV/6bggWAy+Pjk1mq/187b62n2csNT5sdNZntvsax0O20Mvce516
o61uBA+s69jNcRx2A++1e+LteCQTxCHYrQUQ/xriWQbVPBktya3vbzHImO7Iiw5tw3fMKsWZWjJJ
2a0pypfSK8CkoWYmk+TgrHA1M9rPtr60mqWf6mxLLtSRdTmKLkoU8ZCN5oxryIlGrc1W81Ujr7O2
TIKBep4vsjJz7xkSeC3DxwdOy9E/2m57o2H0lYCLqKFUWn2Z3ahBw5tOH2H+Cgw7SgH2r8tsKsLm
TgZefJo/WeeFycIATSJqUvEHI1/uNuFC01zvy7eqzRAwUhN0VeRCh2AEBwg3uDF9K5rU6wOI7uV5
t5wvq7eFv9Nq4Nbnb9o3vXbQffFt/sMhQAre/y7bz59OFk5wLaNXmmv6HwayUlHX4To1x8o+gGFD
qGIasfdMiCRoZS6/p7x9NLOcPaaQbDx4ug6ErrJDz87SyvYyYh0O8KfPNy2ojPZ+XtlPHYjuyEl3
TWPZunpzTixHW2lOmS86CPA99NJ4Fu1QnIVquVUwboAVAXNyHRgPjSubOx+kV63PjAcy9QaovaI8
So5kk31U7fKk1JfTAMeMHqSxCbvOABMnIHpYV/fpniYHJy47ICpiLKhJAwL8WDTXkDcy9SNCiZns
my1NjmqT/JRaxS/qpI+rJcYRKdzoOl29tQTQZom7psl8j4mLblcX8qdDkKbfS+YZJ2pJLA+3oWf2
oBPBFxo1Gd2AVFlRJ5lKSGQu7CaUB2qysbJ2XoJgHbnQRxCojNPHBzJoHjRegnrUd/QBQOuhH6JO
YiuJPZVIXvTE6m+j7XV31Sh+hiIIvkHafVhDEXDYRRLNuNNWIN0CRjMNglPV5FDgQwX1N/AU2qDE
zdtj1SeArpm3ydxDga+ra/CFIEaz/Nhxg0JtN+H0Zmw+Q+rj2BfV4gtQz0o5xMQN617Dx66i8IXy
15FevHe8Kx8rJNl2HYfED6K0waNyoNQ21oDvNn/TEOR8Tx0AIJmwfzMru7bZYL52aTtAD9Qsbq6V
9Fu/NuUhrF2GOAXTwRpoy0c2QBm3gEDnDzUcGqX27wTDvRzBYPxEw01oZfhpZDpKElQdeeJrYLYw
GIrPslg+Q6MCXM6wz25CVZ9ngYc0IgJqk5uL2ntyQ3XEx2yDcptnS9IfIREdQPJ4AM03yju0RT78
zL0Y6NLAfIHscA1QopHvuGzZc93bJ68y4nfU82TLCvDoS+eZ+rk0BqTWrCF5/xwpMohR0MjSjQDb
tix9paUpEkRRkT3TWRG5bDoTf7H9zS/SDR3PzSr7kmfTXGs4ghls9yWrN+XYnOFBc0Z3T+m1qddD
lmztaDXKTD5zdORMs2Q135FdptmiGJHYvVR9VW1d0A+8mHk18Vm5mW+smeU3e6CQIM6blROfFdbS
sKctCLTNQHtW/j7iZKhSA0zBGUrwKJuVMNcKO7+M3QA82HXM/ktbLNNuESZdeAwYZEcAlWHlJR8d
JFwMsaIO5AnLSwINQWuVjnIFDFV4nN3CwYk3Q5R5S2mjmlMAqHHs8r5/jIVZrMFSJjdTcwQRm+02
+Eim1z92whhB4JqdqJMOwgNhGIq6btSi2SQzPmazDfExW2Rp0abvihYRL99kC+LMgvzQSfhGc6EW
1zO+S4O8WVKTDgjygpgz4he7DgDYVB4cBGJLW0mJkO0vc0weasC/5/jbVawa2q9VD+7JeLCrB40Z
R+JmCKFOumOotVpLdVNAoy9RsWhxrSHa/WCL8ahD/HWNh6N3jHkUL1t/tE+cldazDrr0ibauK8oD
WCirVQTU3DdyC7PaPhl6tPXNskdRvftOdwznEK6oEbO4tbreHtuo91d6xJL3Lj+XtRW89Qy0q2M7
Jgc9z4oHNZD6G1ZCQ8cEXMhKmLtnGeZxuen+jBDwieNWvCNbKpa9HcR3zDf+h7Ava44T2db9Kzv2
8yFOAgkkN+65D1XUPEgqSZblF0K22yRTMo+//n65Sr1Ltvt0OxwEOUGJKiBzrW8wYeY6Q2XULmaY
KKfvfR04snSwY1SBieRpD4VeaH9wFoy0Z2OpOqhOIFyAvWur3rPlm9OOcHEXoAnpDUQxu2jTANC7
cVqOpGyHJ1GLaQT0/b154+M581B5SK1rvbTrlyHbKWhcBF3pu8xknzzAWU57cN07PnO+ZNDahZni
8MWaR7bs0mSAl140bFu3N7YMmc67AZTwJfJy82s1jkfS0PYV1DvjYvjCqgx2kOBfGEOSPylQ70Hd
xl5Ul7ANxSP5yUi697pbK+0pxprVoGooA3E8KEHRyPf0kUM3y45uVb9dP7H+U9wSYl/UI5fdFo4F
ybOfl8eiMPynBIJPezxR9F04TF90fcbwtrCk5HvXg1TKz/UzEhmLwmyqLR5/4wkT/vE0O+4Af2he
bFKrjBcVG2FCQC2ejOdFWzlyUwwTfM0M+CAIXwe1dPFW56XZtAW2rX7o9aaBsD6yF6ijIjXc6orG
a9ZVaPVLQrkR3g1r4AePu+GO8G23esNL5g0DdniRkUzrzdnKt+sH5Naalerw9IgM07pTqWOsYr0X
udP7HtX9VSuApZDPAVZyk+DXsxdIHayb2Suf61p9txFl/B5XzRqBuOGLmYdpAPzUdO6EQGTPLJq1
yjx3aanZWIQiN4+CFBEoUExlBxE5zHOiPVXRxtNRZNpDmgJeruUMI1qAV9eJ14GtrAl3BOKiOggA
wP/Gdk8I5BRnXz9+VWe9WnPLtgl38EgujTHdcWbgLVGl8EDvm4jDTMdMvoe4K4TlOm+lL5PAdJz8
7KdMHORcNKuxUx243uCLw83zO2/yH1PRt09Cxu0mDIt8F+UOnNL0wajHbMNxPW6cN4T2kyD0ZhV4
TExbSAgSRp02vlLVKvQca0XFAeS9i/vegdvOxs1zwMWn9nFWIaj9aZzvkNMAwRAODw9wBnmvq7yT
ESY7Jd3VX3lWhDZetbpx1ql4T0kWALI4GI+IruEqDHFUBsT9T5G62iLXa+EVBpcnCCnWDxLBmGsd
FakB6PZ2ay8NDwIIPe+tZ9DA+z23Sq1NLRA+rGENcSu6EFDEdbVPiR0BIS1cf5lqhXFYtX5ymzp6
9Jw2O/ZTGi5J0dv9s74r7OxY2NqeCRH4FbR8M5gSlgvctuZX6G10wPxb2b3XuRO0XvBFZE7cPzJR
Q3BIP2on+d63l1A0tq1OXqQJ8eouRCILa8P5C2dw5hm76QV2Me/1BMSARua1nvrPKglXkTGDY9C2
6ZYPsVwjyYG8npjxXESuHOo2IIWkWbY107z9TD1kG/NNAnO+BSZb+fIqPd8abNz8ZZmE55EvA0vG
Ef7WciENJ90G7md0Sbv6Y5FaEfEfdnT9q3j4rfWXsbfOvT5UJYxuM0fzfpiQdIUVenUYEQFYq9q0
HxUgYbA5VvP3IrwrxyH8w56rH7YjxHOXmVhZRmN4BAq8vo7p8tJYqQlMJbrf2MTrTWLIArEnPQfq
9IRn0JvMn+0lY283zvSNV11CTGKXVzD34WBeD27ewKB46t6Z2Ld+8GTA3LzPnzlrGH6nQw1tmtxe
Zw7AxXFalSeQ4NUKsKfqU+2Z34jaaLjf8NhKv9/GsHiWgRE6r52LL5NYa0AYV+tb0W/Gag17ZLnO
vCg6OhOoV874Quj3ouhhTSfD6Sy4GI5Wh4VMXIXmW5NeO9jjIxvNBbIFFRAiuCUKzDARFublkWxo
cl10dJFa7R7cTmrFWtF6pta/Gpu6EpmLXEFA1VBnTBMwr4QBrVWN4lB1DFNNXT/ULgQDpva16kRh
/+hST1zgRxtA4TbKH2SkCQxdfIRSt8O/KXCIA8hq8DujhOvfZHjpc5QV9QpOUvMJlK9s75apu5nL
wr63k9JZ9o4rX3tLXfKs4D9A7Ae+0e++y+rP4Z7sAN/oUwtC/nhXQB/BRyjGz49O24dAD4yf6Pan
eosrd+OV9dV9yJ+s/B7c7oNSMEa6GRLlpWw3TichhjvDkOjWYJYchh/GPRRsoERVArWP4MqicuLh
QMV2Kt6LRD3E2+Fj6/RzkVoTBnrY/zq2mIHRqVQeQNr26DSe2vl6ggU0IhzZRJXLE5Vpo7uExax2
SerFRxOTT9IzSLrhj9Ap5L07jPzC5vRMYgi2GuwNYKPJmnpN+fwHWHrRPea2115UbU02eo0ZeumZ
63+OBf2Kay/VlO66E429QoQSAOGxZi+xDW043Nfhg5IN9Ljx8D+BI4McVNhLBF0G+zQDKg5zxMa+
tEXTLgtTjZ8T337rfS/9w6paDNd5KCersFRi6XfXh9HqGDkMhmwR7umogTbKMCFN0pvxKTSNt8wI
+XVC2admfiwS+UbTNFogCLBcF8Lu0z1N1nyO3yDI8OWK1LxI16sbw+xk1HhVaOUvqm/HDtQOXc8H
sbx1pXrYdGZ4MfjVAoK98wakmfzFg724MoX8moegQXvQYjsnmRzOAgRqQA1a+TWBNYDDoL1heXG4
+XlkasbzvcrtF4WZzQkSTOqEWa86YQWSbJ3R+CTsOD7YSbyOrLx6zLKkv3dTD4CWAc6gI2Iuyzpk
bEutRu+0xygSX66tbHK/NyB/HDA5wqrF5QYsLxEho760gXDd2hmUcUeluPLd4N//+u//93+/jf8n
+qO4B4w0KtS/VJffF7Fqm//5t8v+/a/yWr37/j//5r6wheNwaFg4PtRHXFeg/dvbBUlw9Db/S7bQ
G4MbkfXIm6J5bK0ABgT590SFEbhpUYXQrc+3tq9VFcCkv7TpBBpu13nfkTpH+lx9643guo6NBpke
wFjZpDTDGhyn3wJq5mRnd5b5RpCuHOxS+UJOVby5ugymcftTGTziswQQ5jbNSFInCZCNyWEQAmUi
2kRp+LGOOld5FjD8xvewJwZ6Vm8clY8nW2/GpK3XBR56UGT6szWru88Q08+3Ts8wY3dytwYeSfTX
LjSWOtMB4KbAFn9/6bn1+6V3Xe7il+U4yEG7/OdLD3m8whgaz31sh3jaIgkcATVlzqucG9VrnSJp
oqcTwwwedCV4fU89XHCeQNVmgIn9da9ahcY+l+LDcQamZTbssYNZsbF3nEa+ZnFtBYmdDicPlpiH
qoROxoTc1KcZos+4vO533RX608B4664shNNIlE1Hus3MerrrZGLvObfwzAWlwfuH36Vv/3pxOEPU
F1eHAxriOq7z88UZRFoJQOfV43WS7pYOePkF/4QMRfEAR9n+AVT9Z3ocxo0y1vTIo6LuBbiWephK
eBVb0n9DDLhbuU6uoJqGB5NUDcwaHKf9bHX1ydNzRLwULyphxYtjlLAMKgd0nQp+aLx7aRT1PYD2
ayTsncdCq+lX0LaF3EEaHqgOkmHppi2h/0itNKCOx7WjdfkRNYNrbR1z8PbsfIngVLKbPQXV/lCB
8jiG0Mywh7ReNiFYhLJ9hHe98/hLX27eN661E3Du+GVqTw5zVuf4e91I9nNzH4GdNCDogekvO5o8
/qMe/Pyp1RtECsvaSSAAhkIeu/2iB/Vwn/ulerI6s14b5lysqJVGD0N2HV1AvPfuGm/kpcVWFm/T
D+Lyfevpp7LZrqmhspj8h18E93/6RTiMCRP/HThme6Ahe7a+nT48qfBksSZIyUSPDl5RsI9j43kw
Ia9MPMO4+mT6jfVGkzBu9OMxcsLxbEgfUzSjhhVkkp7IVfbqEkvmsVd7WNqt/bIsF612e4sBAoT3
TpXAXCatDjSIGqj4v9ZdDxaxNNw0jQDKZrJFtvWG2TwwLswD7fExtauFiiegrZAoYlsukt2t+bc+
1wped5t/ePb8/NjXFxMCUC5nrvAtCNH57s8XM5U1M7OchRdvbCakYnN/YYK/cG/Fhg/Qd26u+sxX
rwVzVjTXpR51LcHSG/gAhVsIzyKNWApwj/ty2yDPoJ+ztX66ftiAZHTqO3i5oQNVw+MDQSdTIpwW
zWpZpybkXS2WP5h+Gi8o2EINLDfeG5CdiRElgKy7wTu1TMoSWjahnz24wLn8/VXxvd9+Yjb3mOOZ
FiR3Gbd/uSqYUfFItZl7YbDLPdnaMAPSJikgbNrlljRRIzdJgrF8iN05Cz5ILxcwNCC5ZKqDfh6I
sQJS8iStHHoTcHCj2wZNnRjQ4s6bJUEBCwfyHLBCjg6ORgwm0cbrSu/l1qtxgU7zGKwbBx0aKsME
ohixEW2p2Om6QYChJCf7tzrqV+pQ07Wz7kd1UyMw1ebGa63lvRdeNPNHPIbhK2JFCZS63GpHLXEF
j62whg0XtX7o7fOmgUEu94+ys/RPYPqCn1O5Tqxm3ioHQBVdz4rRxTMCQUWopmDFD8F+ATC+IxZ9
44+PliaQlCAiI3WLlZIu6bZhgoNS1iIsB4swGSnIOw9muIO5d3nu2hgy83MbHkTufc5U116oqsCr
K8iQw1hTkRrMDBQqZr79/W/Ecn67dXz4bfgmzAV8h2MVrts/PIcmn+F1N9nVRUpTR53VS9LU8Vc1
AHQYji67R+YnBjwPAGDo68mvJRQxkN8PX0ukldbwTYVKhufGTz+P9OueYQEzHf3ciMFxhRaLOyQ1
YlKQq6WiiOeVLLv5sZceVEUitY61I15ZGMUJMrGAmuoiVhjtVnha5UYX8xrio5Vwxi0VQTR6PyQV
YYW8igE1Wwkbv3JiBMWh1azi2W0/UK/BFsfMqK6vxCEEquZdxkF1u1KvnRxCEnACM6/Ua7jNFXeh
7XygXpfR2Ky6Ie+up6DzTCDmAPdtpd6rZXndg2v50V3ag/86gsTzancWnMIZy49AKHhPZlTtQlma
r1AVadd4poYb6pYk0D8vkesaWgG8U48VBNW7vH27HdaOZkSA9XA6bNkVEULx5bHp+AzcKKwbp6qX
T9Bc58DnIFpXe81uapARAK3AW0L9Iv6O6ZNa5HMVPqf9bAWhMWZ3CtjQbVf01o6O5LTIAN6ONLA8
uvjlCHIyfLL6cFxaMI1DcBrcZKE3VO/U7bRqHLtbmu78XkcN1G/EKJsx+3oMEW9gYtXciQgRFMW7
/AsE4PfkDNkm7cEZZ/8VIEZ3mXiTBH8C9qleW5vbMUbA3rRsG59A5F9E3OybUD2DzJDeMTwOHyYs
jOB5AYNrp+ifkOeKYGcXFU9FPjewCSj7DRXdKut2TQ/gOBVhwmzfNw1bJ51dPCDCbgYFy7yLVRXZ
Hau8jTmN3oWqxjhsg9AK57Wt6yxeNXDuuHYPh0ydrVLtKFgL0yCoG2bujgJGkjJkuq4dPWCjewZC
OCZLAtJtr4YyH+LaQVCvaHZ2WFc/eit9s5NZgPPahEss0/l9ZdrNhmeNATzQDLkGsDjXZdwVl786
TpbuxrysNghY9KuqhyWeistLqdkogEHCJVkTUZRRwLSxyRRuKdTRxoFxAPV1ZzylRFwhJz9On0VR
BPNUTM9JCoKGqFwTuRas2DG75SBoFHiRanFDJysDEIvG/VC3NTJwQz+kpyYpqmVjMv8B+qRyY4sy
huNMMR1TC9F5QBK9R9dCosAtpPgKTtUqyyP+I+r8Q98iI0PDAQfwH3gk4w0ATfP675+E9q9vS8wa
OLMZXgyuaZp4pvz8IEQYqmqt0ehhGG8ixDqESC8RZQByU/e+7MwtpMIQEaG6Ht5Rsu2f5tatYHgD
lXzXK82HpFeYDwxV/q3ArxLgMv5y6wEMf4REdRhvPS2xQjorHURWsf7p/RWJqnTawJb2YOEIY9xl
1DT5dR5hA3287PiUnjvZWvfUwJABuf/7y2D+Oi/Vl8FhmDfof65LK+wP7wNvHIHzFqw7v2PaPV8z
SXHLMzgfQ8QLYQDbmqGXebvps8gO+GhXvz4MaESZAeRPd78soWeHTFmy/PuPzM1f5jmeKUwh8M0J
PDz4bytPME1NGA3Gyfk6oZ9Dr4YSehR/QUw400F5qO2km8oP2ebPanrH1yagVL9XR9BtvFYzu4u/
wGrj1rtJWi9w4kpBo2lFYc7c8+Nny4GWS5GtJtlAOBgpj0ClprwYUfW+ByMEHgwdaB4qMnkw6b1b
PwWLvH9YjtP64RYJcfBOxzKYY2Fhuz5nKP/8cx6meYzr2Um3Uwiql7O0YcrSz7Da9jDRRADJuwzz
AENdTTgZuvQeoLf6061HaPAZ+SFrXAxRCNdGC1SGeBxh5SQhMJ3hnQMWaCEfHZZX+0G3UpE2ERLB
kztGR8kZvKr+M14NTgqesGl+ZcPh738Dlo4u/Pzn4uYVHlRCuOV54GT9/OeCapFPyGRF2yuHyy6X
14gMYvv+yYoUEpfQUKn1Jp2jBjrgqO8nBU4bBKoXqQsVx6jrIczHPIStI8veTNByllgvgLr7oXxr
J06YqP/h14wvydbRgA9/jMMs/CW+b1uI8HAhfo1iMbj6Fl4sm03WpXzfwS58CaQQEGyDE32Ocx8S
eACeC68GU5KP8YLqgQDy1tBiRAI6VvKzz4oMZkeOezaRc3jOkRelbqpw1CGSCLtQsXAgS90kA4Oo
Y4zZ8tiWe2TMvgJslfzIyzMmjXgjqchGRioUr1pqeInIYHfhYdauc1ZVxzbrvT2SyMOmrfl8D252
FOBRbr3o4/RtGP+Y5/fjWAaUHl0kE8vybEYSLxAoSPZnAO1PIkqLvYW729ThoQ4KVFF3mo3nGrob
Z+pF1VScumregv38RvVURY20mfoqDExM+5fXM1Blow/ZmGO/6JSKNlT34WTCazfdlDSHD3V5r/Jj
y6rAGSr4TdIQOpUD8tfGyur8Yx31MZy60B5oPQIWv39qWFFjTSiYv8FMq9pFDCqIGZhjcHE0wc8U
mQrA9rOcY1JaCNenZgiZvM7oD1QuRBEt28iMMbudVlnYuHBVm9NpCQFlvFHcNn/0OumdZh7euVyi
pKu6LDQXTcsceIU4OfI3ET8YPP9x6zE47AdEsD082nmK+SJGIhHn7VoPNst0DF8fCMLpEC3onBP1
4FmVbhEbRwBaN1KdnfIVQlfy/nqm3J/W+TTNwfUYMWa8yZzcefUmblIoxelxViPUyvRNb3U9QhFW
Dzb8LW8H9cw5DkD0LDd0VD6X4TnOor1wmFMsQQeEI0UZTtuMXc/TRiE/wrrlhbrTcUak9RcthDT3
VAyl4Jq1A1yn/gi0qSLoaWSudaRRkYiMbV3iO6FPRXW2BToCct1n6h/zGOIcoSkDujbTGH6xiyY+
CmjD4RnTry3J+QVCj/xiz5DCgp+Ev2pdR6rlaKQLOLbkD9QFGAMbFDa4kcaWVayshLcbv4eacJO9
ZUOWrceZxztuWOWnbA4xAfGyNyAgm8BtC+sA19HxYvT9V7MK0zfgojCVUK15FpGf3mF26i6oQbnj
j77yjIc4LNLj3LRZQCdAZPwgNJyx6KczpPogYz/iq6CTZOFTUfo21FfHbJOVg79puFF+hvX2cmJ1
uLayBtRSH2kcoz0MSYXcQ4dg4BJPl2Rnph4DxxqXDJFHtijHmFXLEA+x0IzUA7WabtwHLlb+GypK
wweeCcar10PV+A1XiNGchd+xRxhixOvQQiCPipWq2R0ojdtr33YEPxtWAcU6bOxvdDSv9IwNTHad
JVbh5qNljPyS2wdqu9YoMCFyIN6uH1UYrdpjzQKrFf3J7QzrK4iIgDbU4KWJeOz7Z9Yx0QTJug19
jq5g/Ghz9f6ZB1fcAU6srp9Z/xzW0DYoVnTWzAGCffY8ZNL1CfSGPjfizcP1c/3dZ6ZBY2P89pmj
tIZgP/Jud60a14OROpuu9nclcnPgoHUlgB1Gj6kF7U5ZVwO2ipxIGXvO1qcWYRRgK6oMtm7Xni1I
HYkjIri2aVyIPsYARPU6jMVLaksYSVMdg7yoPNLutbbsLbYA1C5URhrIGC8AO31Mmgp8jhoqb5iC
ZI/gXWaPVQ5HysF/oA4ADdgrBirVioolS60LBlNHGgIHMBEMclBrqmsEksVdvIQV6rQr+mz5PgzH
bWQLXE5XQXfb6rNHFjnt3WS6m1uPvJo6/JldsaVjdXPrn3BFVL+syvJA/WhoHY2wY2Njs6M6NbLh
OPHkda7mbifsKgsQ2U02vB2dPUtVforGGjP1MQhVuRNpAXsrpvJFJsvpDzmvM+U1P6Zs/oYVtPVJ
FEguJHWogAmH8N3ccCwsrTZ6GEPoyKjeyr9YpkCuGIMAmMVKp7XeEseGEH875xc68zgVzj5JRncH
acBNKVzIC1mzd2gT+Yc9WBXSpAbELV3hnGK8Nda8jEyw6WCZPaWVv2QhMA9Gs6o4hDkyoCzeRMTO
kNDW6U9EbcSIi5wAKCBjq/hudNG3Cs6un92RpUs+TOFjA33KADYMDLSP+f3cYPGX+1/OG3eReAAf
ArQ5KYdPQAmD4GwCUfDT+WDRDT5f0ZRrfyqhYA7183UNDZAgzGCho3oTE+6pN99AzFuEvdW8+g2o
9hKqcVuGWMYnn7v7KtdHrX1zKWYYHdljb96pOEUuh0YiFhnKanoMfbPcezCTXtGAXG1mKxFfQC3J
YJAzNDvA9MXT7Lv31D67CWK6ZjWcZYnwPNiN8DvXZ8r9CEJf3HvCbdfuRibTdWXV4ZewXl8H2qJf
Wd1c7E2GCBdM/j5fPwhQswtD4cKlWBCcLORvloU+IIBL+yLu1KdZyGlrgQq+ztuue03LaUEdDBv8
PHj35QeIL1UXX8B8ik7VOCBvN5g13EfAQBxdKGAG1GA4zdrHU/OlEzbfCEiVbmQ6Gi8FxzevzwmJ
uyqYpciQwgXiBx7J1fVyFTBWXwDvEl1cAw41oTYRphF1AsQPAkmv7exGm3Eu6y1cSKZPcwGfFX2h
0xy6ChDAzE/ubPiA4CXWYsYr6RnJqudqgoNHDDzBtohS2IZdE9/IfjvQTkA8y0XqUgvBUIMZeY/G
CHNO/TatjcS5lHojMsztKjsxVvT6jP0eDeKbdMfm+kIt83jeFND9WdIg6tUDvTthOnmikjt2Plw3
BryGi8LaYJpr7sGgWnhAxTxn3DAe0qg8mGEfvYxegYsDsuc1FlnXJmBOLB9X1OrmURYYSN3tKPgI
JOmPrBTsTCV9RAsoimeljwh5OgirI37pVDjvn2TxTMJvEqSQI7Cn4tg5PWanfTVa28Hr7izdAK4b
SGQfmo2x3OKh7+7mMoGHHXBZ4hg61p+7k3ThsjOP3yPzy8AjiH13fY4gmG+nS+nJdinwjtxUNuPp
EnaMG6sX9rkB3+Qy10ye7JzdvXdWBhJ+Y5cH17KFeCEYmlULpxt9sEbBh5QlD1nsZxekxhHwl/4f
nZuhzepEvrLaBj8zOlHDi29d2ZorINHZCnhnG0pcbvKSRYa7yg2/gLENitUASfZQpuWRiqNtbYFB
wyyqCJ1HNZerYlLpSyRrZDK0qRcm0ukL3BLEpmbhe2uSjWkAxaZpR6098954Ies7GmpEq9lmYCxk
VXmP4MsznSdXvNrTh8r18UEZ/+sPRa05oo/0oQwofGKykFabcJrZkVCeV7ynLiokwBchVjJXsQDq
cpUR+IAMjYwQAXbdySMxgduBrp3omLHu5OT5HFRttMKSfglYUvIIHMj8bAPtnrZgB1OJDQWmaFBj
p5Iw7Z09s/RaysrpaEfFcE9tYevfQa9L3FHJithjBWnJawmoypdu9Mwztako/2pKJ76qhjM4zCM3
wofT9RSszha4N8IjaYNDYLVeKH8CIER/uLAroFlgZuJArQrv+YWZc+RpqBX+77inMiBtu4g9u56f
LXN2at063SE1VjzNrpdsUoOZARWjjLUnUYefPebG+BXDpzSaoDZGjazFqQq78feqMYqnMe2LtUoQ
oqfWIbTzYzPhiXYd20InRWRP1DVXkCpHoB4Td31S2Q39Co4PGbLvOJAPBYY90P9ZPTTnzIa1QJbm
ZoD8enN2Kvj8ApSD3UQCYzHBsWF9raykj6aqMe+TvOc7hB4mWMLpYzAAQXI7/1wPcjfOwKhDHFE9
mv6Qn6tYnplhGgXAojMWbKYNOyHd6sRNewgnIM7CvCoeqQ5GV1+c3AIQS1fF/gDTeL0QmugAkwnW
glU0ePpi/GgCOhVKmDtSkUZY5VqmPbtQjSkx15ucLF1Tm5zS4R5hkGt36jGMMLzuSkSSqCgQ9oRw
f3+ZvfELpHLaI1W3BmCN+IH2eypGTcXBNAJdgIq0GWrryW6z7ERn8mfQK2K8vUBZwgelDXMCeG8E
+KFk9wMf2cpmXb/Ck6Zaq7bwAhrYF6ZxGf64/rVN5c/BBLI5YHk4ypzY1l2aJRtLTuqRujsKiVmL
zdb7xxcRxxrIefFT+E0twRcFHz9awtkJyt6ebd+nnkZmG2J/q6K9dPTWQPKNJypdq2C4gbThOG5A
qH0fDp1/G9DxqV9C6WAny9FbZRw8hwko2Ps+Efl1EzZCGy6Ee78rIDOTN5C7G0f13s/2u2HdeTD2
82UZB0MamSfks9sTkIB5kI6Z/BbuKMx8a2e8/9t2Go9Xc47FX1askeXyggopokPXgptP7ui3Iono
3IqgDkF+RncGTRGdMf1+vrXS2AawzKD22bgTyGDdNbb5g1LCrpCQaKtrd0MpYczaThOMCC4tZqHU
K0y852mAXnGUD/766qFkmc99F7cPPverh8zOPhESpkwisfbK0l93eHUiJbuYXNAqQTIuNjedrcyo
86PEsiVNY1kCBfRnF9LYSkdZBZDCGVfTUKTTwvPVPXQPkx0BpK51BJNyx7YJruZu8PwGQKQcoYDu
MoGLBiFlOXNAdhWIM9D9s5+pFRZjMDiGr0OWDtF6jBCnK40BapqmVbCTTP2ViezYva03E9Qv7qO8
/DpZdbqnEtWLznofSnW0Ya4xBhMWbXeODa3jGOLUh8lr+icn7ZpVW8lmPegiN0xv5yZRvKTWgif+
XVXzPTVSVdn3gW8z84FK8MuBPO+UFwd4sH88GjPXcVS7D3DKbi9GeuosNTyY2v58yJFC98OWLaiN
6tzIgI1VPCAgpPtTnZ+e2rqzjn2Sn28D3WlkCyr+MtBWDtLiGAQ+2IAwxfx+JhqQ5CrcFpYQ2Vlh
ngDRBRMhrMjbGoayDioc3N/2MMNfm14I9FeL6BEiaYhSaBYC4AFD1TtHKnWj4RxgjPFGJdoA8j8t
Ezidb+x8gFB3L6JLj3iqHkyHCePW0Hd3HPRNCtVtfcRWOs5xGAx5cSVAUpmCB+T8yaI/KYGsdcCl
KyCBistHm6SuD5ltGycqTQN4tONgfqJS7Q39sS7EvMmQOTvGkYSjpN6k/9lzYr/btGn1Sj0ys3rv
QcUpy5YOLxPYEvIWErQgAc2wrF34UMs+D1Xm3zHdkOuGggPMCkFY0PSLwb8D2fh9BNiuP+bSAl3H
yXa9hijY5swfONQvZ6u55Bqm4OHRvm1KhFGoA9UNWgzIABb2OqgpDP7g+WvlnVxnXLqpFQMsrfiZ
NoM/woYNHrrrHoZKWNCjQQoNdJ50Cwd/cbQRUqN+1Apw4VMPV7YtKWsp34UliisOJKzlm9DYX1AD
lXWrEUbfgPkE/17CS0j5g/V424uMSQalrjMitPLU/9h66zcWzhFmN1/lMFSvCM4iHYKv/4y8q3Wp
kI2k+hoe9AibNeWWjXH1KrFMysfS/dR3mPBAghNLbl1/G67gUnOoAc2+by0o1szwcXrBQgIC6Hqv
1nW0R3XUSv2Gvpa/tgp/eB9b1GG99AdpbYzZBkmulRBJghL/HgCUFVXd6mmvcNvo1AnebHwnnZ94
Fp4MmHR81zuATA60A1P4a41Xw8n3akUe4pvokk7ujdq8z0KsIWL65mi38WeY9YhpQIAE36mrN9Rg
z5bc+3+OEPhLz1cqkAfjFmA87DmwirHdDKIyn/BVGpshi1RAxawB0thB2GZBxWZMsUzDTCGqY6tb
2oa1HoYkAXYIQ30gHBcV7ryD0drmEx24TioEVnVRujiwrxBrDxHhhU7wJO4hMLYqpTWefU0OSkdY
hDInCnqwnpDKDltuv0AxDJKGaV4uTT/jL4arEK01VAWeW2W/1GXzOjl2dh8h/vn0F4MMc2KBKiz3
pGCrbRhJirlSEEVAXeKOCWLaGeYAbyx369qus84NS20mYLwRH8fLl4p2w7Gy0i9fKrbwU13Ouawe
pinjeyvzjSVkoKbPDKJJy75z8iNCLv0LMGmKwzOBesmSG6Cb+eNnX0C0F4JP+dHuDepFg/+ql22A
C6JMVyIakvYv3DjREcq2ez8tFX85LXo12VCsK2MwA+QP8/Ntk9jQgyvZ6VaTm3iPL4DJWta1Ux6p
Ae4i6gzye3dkEPb9rHLcy3jPPMMlzN3mU+WsU2Q+P/d1E2Qas5R4MDGIylYcEyjB3o09LM+vYCaM
DOskfc6q9n2kGebXkdQh+8/Iysrt60hCO8Fi8mEq2m0Mr4q3Rm1GCFb9qOFEuajK3n12oNKxKvoh
PtWVkR5qY7TWvuMWj4i0ILfl9fxbN3cLGpUW02sn5/ilRTA+AKpMniVHatV0EL8DCTa9JE0ol1Ge
VV/jQUDlAZmzNMQb1Sibz3PsV9BsaeQd5CL7naiL1/9P2XntRm5EafiJCDCHW3bullpZluaGmPGM
WcyhmJ9+P5Zst2EYi90bghXIjqxwzh9Y9BfbZrKJRWG8hN7T7H9jwQmmtk/+WI1OMlhvn2VheJuo
cpJHo4vMo+9n7rGyDJJE4O+x6R2nT9utsLFhbjW06LNnQugNJ7hGjVG9DlAINjUeIUcjqKpXnVQV
dM9g2dS2qF/HedQfOtwSee6qV9XDmfxjvMz5o6py20BuUt8XJ9V/iQfn0BRGvlWtBPG7K/JoT+ql
VJUvpi1WO/2TKnXCCuAb4WOi7p0krbZ38VRGGpY348ZWBQi2/qb6TlXRXovEgfGdaBZmOknxSujq
OuRl9c1KwEjbSPqcW98HW7tA6pBG9W2OZtQ8e5s/BV4eH7X+Q3XXDLBJk8/CXhXRZfCqbvysrL45
4qwn96oaH9NtZ6cFXIrCPFWmaHbqpoPmnCsexle37KDkWfYJDFn2nFU2vj024G7pDfhTVUPEVNgw
VxNNfq47UEZiHiB5lWO2ceO2P6LipZEgXcv/x4u/brW+2n/ewIhxAU27CvWVVbGhg9mPnsVbaiBG
1hu1E6r60piWbR2P1le3tpz+0a3z8392c1ksnXTWyfdzoizBSSL+TLIuCKVn4JfQLfZvOs67JXrQ
77oeiAfXbUS4rIMo64PhEMDN2Kmi2zjk4QkU3KliZL0Nsdu9C6u1r1MRZ6QxudngOpCJeyQO0yF0
yfn/Dpt9q5slwQmATZfUCIJvtoWbHNaJ+jNiLcN+yjrtEgVNf4Hc7e+tpNae0hnBNwHH+5sz9FdT
Xb9kyECNSfuzLrGomLxuRKEV7+E6CsqrV8/9CRnr+ZhGsnsoZg1VYaxI3kkQ/SrSQfwR60fHtHgf
jWG++bk/4UbDs6etJLM0bYwDzID+3IkFt9ahdHYJ2p+v+jpQsHuffmiuRMuamBh+kcMxs/ToOGtt
vO2kab2VSecf64YghCrOQMqOmZalX0VMTq2jGcjsqzjGPKUF1mdbvUrtt1yfyJZbZcn8SrFz0omi
W3119khXHxuMFL9a3Tbujh4Roa9rReWxzssFVoPrtbVL9kTOBvaP67uC3lNgG6cNX62FA5G093VU
KNfWIKiTY2xo81drHkTaIR4M/at1ydPoQIodMsZ659YjEYIluPXV6hg4PTsmguPqViLRrYPeoaOq
isxtxmHpJbIF67XlNC4H04kwTVlf1xjM6YB9G1StWZ6kX3fHaC7f8B6aphCWpbxXB37eP89S68GT
y3T37x6qm4DyGpLIyw+qKGtMhkvhYJq02kcWtunfB0sHzqiOHph8LQ9xFDfZNzHip6pS9VOHuEp/
eAnIUlVSja6G/mRfjPt0vf7WNc2JReUpubBbnTrrTP3VLLE0vd1b4sx68YVzlknEjKe6RSmc2wat
nK26sVEw+IQJ7PEClvXl9mJRhf1Io1WPGRvyf7w+FA6JyFGZ7lTf24t5ZnZyfFnf3er7WCvOaFe/
q1e+3TspTX9DYMz4uof3EnkGVNHVbkUdtASnFRHgkj2vrLK/qvNcOF2oyiZWGX+fOqTS0G9BcsDS
iq0OwOLu61R17epcC0WHH59q+V9u1+XJwYxiUgvrS87rfdy4Z1ekyvas+UiMBObOSH3WZujgBqMR
nJqYf7kquk7msW8S1b3uBPF7i4ebqjcm3zo1rc4yFvDVhyGhgrkSuDMoZ/utIBqg6rMimE6LmCAH
qptjy0OOBFwhMRAWtAapAHWouzS4a9eDKnad0+z1CKK4qhubhiQ1Of461E3dJjKVevep13n3WS63
fWAtFyZhm9jY2uBG3rAj8MW8kpWss1VH1WIk2DauvcV67a1enQWR8edlqvh1bRs7Z7tCc/VHk8vD
PJvaHZCG3LeLe3WY7QTBqvWgzlRdQsJoCw663fyrAalxCIjrtapzqg2HWa+r87/qVQ91KWnyaN+y
XP56xf96MXWt0QY/CCCukTlCv/kYzXt9tUec1wO4rj8PtTJQzKGVnNxY37WqeOszWrG+0QNtPJjS
S0PHcBIMpdv45NVFfhhFnL8nUfakKCWLjFL+Ft0/ewSA0f/3HpHWdNt56ZCHDVAQDfqO4FUXl3em
7u1sC6/dW5WXp4gj3Mq3K1oz649W1dxDjynuVP1XZ2/Wve1Q4Gjn9H33iNY8zBYbx46J2ElAuq/1
jthSVWEzO93jV2VdygOAvlXIlbpqPcg2T3bssfWtus1Xg+HhH5Ohpr3oq43T6u00abO+yfOo39zq
Ul943le5Ut5NtybDQE41VFeqyn+0q7KUaGH863b/2XFa34FqUQd1R9fw/6y7FXnqmNhVH79scITZ
ZxDQtgEZlyms47m+n3BjJLNTNfqlgZuiW4KiaukjafbbuGvhVvIr71Wl27qrKchspdusRfvUGuVz
k+iMJWbinfwgI1wyttmT6X+oNlUD4jQ9ekQeN7c618HHIylh0xmZ0z4LsALP1bPqrg65FbBs133v
6zVUnS30FNEQIY9m5Y9Ho9DBwBRFfk8wLr+XxD6OAhWIJqqMkf+uz1G1qD5gOTvw2AM6zmtv1QB3
0thXg4VkWJGb58rJBvkaFRj+Og1WeIEfvxROMn0aBZj11ik68tANpnR5DECilPN5biDVs3CMHxHS
xKBRg4GZsXUOx8Kef0K030BCGeMw70ewRlYAZslGUCBP+lctIok3WC3SHR7S23qepSdtXXfBXap2
1jRPr7UETJ64KOsbfnb6uhNGpwRXIgQfex6/vCiv0VIgotrVF8sxyeN6c16THfqrrM7UQSayOtrS
Quwpju/dvw+E1uC+TwxrReKbB92Xn6rxVv+vvsvUiBXb9p/3uF0qMn8448m3U/e+1auzW91S+8ld
gmz2+g7+9Uq3OvVmsgXpZR8Xwr+7+qWdHBq3RGgrduQ9wrAY1XuxtZ/8Qu7adAG/XzwFHkROrer8
17o0H2vslx50EqmvsjeWcPG6/DKMRfC6RL3cEnfx+A5oteXo7i2W/ztzLQarl+6iAcFRd0qH1sA3
RnxXjQ5SQc8Rjwtr7rs2c2ps2GIedbzXOUarnC0ZKLAMqqxOkUkfzyBaV97HFLwVET7f+TReVQkq
50tR6uPDV0nYBLb86fGr5HrHYqn0J1UKMiIkLroBpeX9Bv4c2vDYLQ/qYAKE3ZWRpQNRoK5s7D8b
WhCVWK74/q7Tnd6F4b+2IKoSxoxQx9sdGnQCHtJYHMo8wYz+7ztDjg92pQX6MsCEE7pTYe/QHnMf
O0A3j3blpcfZ9mCWDTXQkvVgERW5L7CeNyN2I6xKqeut+GC1y8TylJLqmya2GbZuAl0de5/HHtOk
VJvu9GQetwWRrR+o8DSG+6NFaW+rZ4V5Z2m1d50H0mqqoYFtjm+n/jmMDhzOpfsFIcs/zLKrzgVm
DYgA3k5T4Nln0rpy2aSxWZ07w8W7a9KiE5YOxJwhVLpOW7+KARg4M3x7IrhXvxYscA4tVthb1VpA
Lrxvx+KdYHTebfpxCf0+kc/1mlRFZWYJHQ8XxyEOMAWAIYWtSF/qZ2lEy9chK8d/Fn9oi1sg9KvF
F6JC8FLWs2ipxD+KquFfdfnar/ZLLGjVJcbS7RhbnGMLHGgSgozHXIidJ/QWVmySPhlOCxOmkc0P
ObivwaRbr1k/2cfMs6N9Xg/Rbxo0ggkozY9mQXK0HObumuqFdT+R7dw07VQ+TInQ5SGOYaKVoLzQ
wxijkyEzvCKlGT2a64FdU3MdVyJbSrh/BwaWRboccY2hUXVjiv5F+Do9q3uog3ATQODxHloquDRh
L3ibI2VoW/M3q65R2iSRjitUnx6SAUR4NDjimqLjcK0agearjFwiERRvDWItFnYH9MnChOnWoLlO
c68B3PSaEuXcUnofVhyhtSxa7+JCLP5t7H+4a3WEB9SpX4ODZAmaEARzfDTguqKANWq4o7raHeRh
ezfGBYmftUHVqVbHYJuLWDt9gMM2GzQIQ61YvIegAyHue3byQ5/zZ9k02msNtOsoF9vc502pfZSO
tlEdZhy2t32T2XfqyqgEqqOsV7AZeS4Mnfzun1YQnZMz22XWQ+o65gMRyXEfFxoOIn/XqbM2Fc1m
DWfs52Ae4BCyMxrmyeePybXq4LS5eQ2qV1WwKgaIsAD0d5oq76fXzn22Y92d72wYfNvbVc16fWzV
QyjnyDuoBvVWIrAPWPjEiMyvrtgeVHytl+J9xvP9YaiNOCShT8C5XeaD10hvp7r5ESkC1w6Yd9fW
//dVzpA0bz3mS5plDo+IEw2PsBGQ+rDwSSaTdHer75OSRPGy+GwH6aYaslzX7wixntRFqp7Pi+hD
N64hLs96INtNhH303d90R/9QojppcEB3wPulxRL5fsOv3z2pudshAF9nxaI7SRyjjiCzrAenln9e
zTf6AXr4Dyvuf3G7+P5L508pAHqrNI1wcHFKIgw9b9KAqqEbpocyz/StmRuAgaV/PxuoqilFqnQw
D7Ge+PeqpOrXKtUrWER0+Er8mmUF4M92xUs9m9GTVjwDEobysh4WLJm2aTMle1UELrraKDfzoUkX
hC39/k4a3fzgLAVClmTdN1CqlpNqTLxp3uPCXO5UK36306Uo8eFRrW2BotcMjks1qiqYFkBt7flB
lZyIGEMk7yK2N6W5Xf2m89VOYwBQus0BpG9U8eZX/WV0o8rT2kc2WrdRnta6509wo435xfeR7TQ1
jExZ8i4vGqweNhPT27yWVJVumu/IxOb3qr/kL3vAJp5ZZ+3hAyN6GoRNAJ+bBZApENkAKWZio2Mm
V+yxWAJOjD51/jTrLqtHO7knL6VveUPjE7J2JgvbkHHzaWqHGnClmW3mYsZvTxtwCeg/4s4JHrOz
y2Dz5MHtzueZbGteeAeb6Pre9wJ3b1f5R53WGiB9V9sI0pNH0rEnhICTpyBicDfgKH7zCXTbHQrN
hmlbaFzY01WdaQ5wo6ZGwNF0+VlTbSywb69X0eNgQ/yJWZpQLJEzpuRRj3A7lpG99SuTKG62IsmP
3vQ0B+uKKEDaN+b1kcCYq7NltsvmzUxgeSOfceb5n0JgbL9XSOw917oVn2K/+AyG+LtI4+AQJUZw
zCKN2BbbYWbJhH/R8uYkc35wVzSDL6dT2tZ8VvRz/ASbYtsJZ+SkHmuYiHuB7EEWgT5vjNfeMr4F
humHOoiwrd1HRDs1L2wtEkT6DPBnjPvNMPL0ECUo8ZzqsO1CM0R/DAId+XPyhKG5CAhAJCJ2gJ49
iKf1JLdkOnbj2DMv63l6mYAthqLq7nvC8TER+5+ZUyIx21jdLq6MZl93WhGONgBTMx826EoCdEo+
DbdfvndNf8C/8CQX58GqW/0SSLCtTE7DLkjaMjSS+Y+o/96WqC+z9/2FFDbfhfxEZfCQBuVvQwGY
xKx7qLjVswlaLRxbzOVN7be4zDZO2zCtNB32Y8L+npcf6H7tLb6ZMsA0b/LkL51lwtax32EDNGcg
x+xOMHsJ7XQgZKBp48ZcyhyAlfPNTMwFwDdryiCpxIYOn5BJd3XJBDsXmE01dXZNXJDVS0zezsnw
KJiq/gBa9Ls2luVrH/3RIKF7gIT2phEdZZ2wXOuJAFKRrIJTU87ksXhb3TCv4DH5JEuDKhPhBSCS
4688jdurMVuYoeWv/TAYb5Z3HkBQbrRIvBrwQrYVygbbiTGAiKd9wl78ai/TuRI6TlxZcR07PJ8M
KDK7JePHINE7HBLwpOckPgVNt/NMzBOjqsUixx6feiNpWXx2zSFxER0chv4R6MfWbucRFLJ9Nipf
C/UkKUDa9S/eUpGwnKtl20dlexbpeGp7sLlILZGaBb6u9fpxHOGYVXYJ8BVcF7L1ZPsTDwuVmjRR
1+MWN+DKkETu1feAOeOaI/rGPXR9gnZmom9cEJAC6YXjssBjsLEACo2oNM5sy/3N2Gss3aP2RAw7
tJtuBsWhn9NAwA9vmsTcNXMjz32GcPqDOm3gveXhP9oWU6eirNzhIPX+VNUEukBHcpW6i6Gav24Q
4xGURmZYTMt4gOxRwna22xCr9wkdjUWeRZCYe6fXH3Szbs4AyReesMTHLoX98VbOgEx6c/7FXOVC
k1mCJylWNXlWBiGzX3x2TcQVyngT1R4eVLn/8xk/p8/UZwM3e00SluYP0/VeRNSHJjm9UwxXdeel
w++15OcRwfJY2y4CvjXazWTgq3IVyR6ChzbPEvSDMV51xWuZLM0u7wEit/2vwkOzBKCuh2xqXe8W
LfEfhjY6FYuvvUQI/EZzcjGs/q10umqPcslnV+bazoskPx7Cjqj/DPe6KwZS+CSqDVm9yGT4Frd2
h5Jh4h4yl4RKPfb7aGjLDe83uxTFdAgSvpCiRrPFLJzhvqn4soxcvBYjeX2zYesSiUOWFvuFgPLR
FfKuKCqkfbLqbaz1jVi9YfCpxCYKzzQymtm+q6K7tkZVIuNh1I3hsY6Mj8T0CNXI9qKz39j0yzDs
YC46Z83UBDH7zD7lApGLtmv+EEZVhXhSW3r7Byo9aTjZKdbkMscwNX7qSss4otDbxr2zRQG58uSL
nov3xtaTMLAmtr5+cU08N9631oi+cAw2tQ2Kk2mwSMj87KNrgyXsM3/eePKu7vLQd2c3FEGJ4XtR
+/uKdM+1B7LYxrK7lk5PNBc5EsTU4GF1QkeTUvZvxPTTUAzOh1XFMLIIOT0IPTiOOZonvjxX2vwr
8NC/coJPZyyw/7TGU0nmKUwE6WIm52kzO8D5KjPwN4ShpyM7r5zsGmo2edFc0rFjDPYne495hhn2
q9OnlRvvELonsKvtnT37wTatB7wzMsipYkwv6jAIJ72QHb3kRetCHXYLYLzDi59BsCCyFBauFvZd
+0dqOe/OOP/emh05sMS+A4x9qWEhejNxRNv1my06CL9JzEZ3Xpm/IivuXCem+7Br8/ZYx7J4LGZw
eFrSP4l+Ce2+yHcFi7qtCTELUawUhy9jBEtbuJvewFm5MYWFIJCfHdvCj++wpYlQ+7GSyxIUzili
pXYWSWac09GCoZmUy6VKs/FYIoJ8BzTcOhhCzPdDUsQsZqG1Ao9p9sOIMSK5JmNXp5n3WHRxsovb
+6aH1mMLl2QqBpBoZ7AkLht8DhPEfzcrCnLTZTp5cxtIvCOE8+paAXaBi2jepDwOmovfQJn6bx1J
+03rOT1q+wkawz0wIGvGkgmJfP23pWHnZDRD9aE15ESDrJtOtWM7WyivMuwYLj8mB6ZPAq/lA1px
BzgZ7AM4VVz/emF9MIHhrAhV62Ny+x4PX6Hjrengn0Fc5CNGECVkWB8/iKezYcua4cMIoiEsQEl9
BA5SSM7itx9xxRCBjmHzAYVsQlQbibdYs84YDppX9CcDAhJetFXFVCzmtdRgEU3Jx9Jl9QZekg2m
O+72jT0xydr2OXHZE0exPVw7RFyvks96mfx2D+CMvTIT0LYOCqiWuefcs9YmohQ8akurvXYZX9lo
bwaXd4nEUIaU9zSikYwoTB9baxQUNR+gUcB+Yxz03Mk2Ni6Q8b2uaxLjFPndH3JSzGiDwPGvXsjp
zPsBPZEtSCF3gxuWFQ6GlT80zuiFs8isXUYIOLSc4WBWWYAneTrul/o6ZM187GUaXRc+i5a6d2AW
3/IkEo8EUvsQTSqmrFbTH5BCR9GvXB5de2bCrtp5QyABdB3K3SSm2MnqQ9pvIDN0e2s1Qe3LdAMj
Pntwx746BQtOq0g74sFSL9+qvsJnpFoODa58u7kO3gEHb/t2TCG+8PxHC4jfufEFH8UFG4LhcLeA
1vbcXZQlcRjlBFpliw6O4HSfplCGRITGlzHmj66WXc116I5zAldu0bfbHu1QDR02Jm4B8YGAAFqs
kbPpg8IL9aIiEcn00KWR+zzWAUF1p9jL3qrDsSKoUQWxv80wgAslmeWdTGp3O/vtcEaow71PhZHy
p1vALUjCZYbNgFqyhH7wqvSutBpAutbdjDTdbnDm9AK3ozmw8Hd4Zw/opjVHA8UMocno0vGoIg5V
/257S48Rm3COA1I0SZISQp49Y9d1UXWoYpFv7PRNukbzGM+TGRJR+8boTYZ5FPO5dMJhHuowkbH2
4Nayv07upIUl6fp7KUaxQbOZD64H5wTrjbIizJN17SPRbsANPcCfqkWBsnQw0PYMA2V6NC9DRGl9
3ciu0Bv3/CWmayfJNmKjGJzjyMcxtfDvEXI/DLGWh4OvP9gEdHaWO8+h0WnnLqjehHC9u7LTfrUT
P9TkGNa9XTflTs7ZT2mB32kRFcc557Hq2/QuH8Yp1NLZCydcBjrmfVQhmFZ0tzhj5B3t5gj3IDHA
lO6jCNM1pDuEp/2yJ3u82BHwralONkk/ORsp+J/0tVmcNTFAAbUIjM5TdfLnAWcQv2ru0By76i1b
KguoiIUloonlBmBZVmSicC/tFODoMrF4MtpBHiDZ7pJJg7LWiOVYOLkEWlm/drJ60nQAbwhsy4Mn
5achcnNjtYbNE5bz8AX2w9JPsOSW+OTHuBatMdF+SLIdctCs4GNj3ursPuogEWc4SjrZq+WblBZY
OZYFWx4KOBT4rG+WacJ9qA8+86i0w84biHUg0zTlaENL94FU6XSdABmiWST3uR+/e4jV7KbAxM1U
5Ltlil02wwNf0DCIvRtH+k54+TuGQNO2IWS2Q3JV3+UJaMJKixFaMeu7ckIPS0ZMUYVrW6GHJNxe
Swdv0xVptxFRciAGl58zpHdd3XQvrPHvMLvskDFPHy3D0A41D1IYzY85AI6xSMWTZD8bOySaLZ+8
iYBX0jWSHavemqz02dnVVjwdito1tikAm1D4yMmmD7GYHJY3ctgUICS3jpc9JYG4uI7f7jokcslb
F/p+gI53XDw9gPGLyAljOFSaISv2PcLvS+9WyHmleDGgp76PZn0nPb8NoSvn+yhwGEkiEe9Qefo0
0N3ZNb0cX4yCsFAB+6YxTay+ggDPUgvhryZKpy3mjy/8VD4xFv874c98LzScLmZr6+VgZGKCcqD1
vRZHkxZBOzMqgPlM4j0hPgPPdaOBDQTU3rWbgSXFvnFQMG9QggAdXnXPTQ6FyyIRGJDzbycQ9Plk
z6HOStrusQZj/PmBzMJ4EWn+pEXNshl0I7oX0vp0bfLwy1Cf0z4Tp3JmuLY14FwV2Yzau3jsMqGe
XvDe3Rq40G2axkARqYqgzkXglDJ57swSkNeUo+kYN2GEwOpB19izDI3Tfh2cBRSEXRVYI7nOUxRk
yx6OJmYYGYTUftHYqU9FChAgaE5YXvbnaRTDWZ3dDrFr9+ciBToFp4aZ2iPcDr79MJe5f+DHrc9W
rtdnl3jXvluq64zY7xlJpOWcFmzaAnhJG3U3vyMZ0OfToSHBiAzNheiFHxLqvwojaM9ZU763fkEA
pbTH9rgkBVvkAFazn8/IEvfzebR6tMw9iReuaxRF6Dios5ilfRq01RCvPkzzUp6ZRUo2QVO0c/rq
3U1ABXRDXHF/Qi0Sn93CrjZaUiXspfzorA4sX1mHJtnVIey+jzS9PS99i17W6BxahsNzq2dgFxOW
pWHTVq9p1v0uu7L/+q7UmfqaksVB+3yOFh/ll14cotWNUu0z1Jm/FldrPn7vbVuXE2+agztF49mN
3yA11Qx0OwOpf3YXZGUDL323yrg0NlJvslPXLSTcl60xZk+GFqS42fPBSL45yFCiBMEKXsoo2jBI
rW+geRgqec00hgskdDdJNkdFmOhRdFjy5jjKBmGFElfENDmNHbxEjcUaMNjJOqt3gJgHeWFveSNt
V+NXYfnLRp1KI6nZ/kZWmHSAKJEKgf79WpUBW6vRJl6DIdUZoIN5FnDMN7UHj6354S/5D+IuPt9s
hIbcYDo+u2PKeGBhg5qIk/qtanOqzu16UEV1sBHz4G++/pT/1RxhRP+P3qMXyP08CoKL5cGoxw1m
y59sTvqNtFGF27majcBImR2HpghI6tAhrvH/rvwUsfQ5bIMWfKbwGiB3HAYQf/v5p8BTggzgZGjd
XZT3ySnXCuTcH3psAvd9MjyVUX2XMQ6cUcnGIa0uviMnFxMol9C0ejxmF/NBog1POFzzd17WaiHA
aNIJcbo8R01RMnYvxd4Y4yePrFhUvOC7/tbqvnUY1jCB7jjFeYqRiWxb8zIbWNscICJ4L33LMxwM
PnjJonoNFA0S+4Eyhkg5jCetcjMeHX++ihlBNsfTJKsm4owB4g3NkJ8jXaDL3WksqyBjXfhqTmjB
aE64kHUOtQmQlm+ZYRbE9guKR2VdZ+egWn7yY+NPA2j1ZI8l3ppm2m0TUmTm2AXXUSzWgaByDWts
k7KF2DqtrB70AlLjwDZqI/I6Dfs8rh6clIwzQlaI9pcHiPbLlixMQC8En60JZVs8bkx/yT5A/beX
qEztDZbI5VZqS3OXIZxhGZX2XjPM7r2p9U85vkRPeGeSk3aW7vcpEwdv6fCe7+wXzxPVgUegPEbE
0d+rMkIxIdW+95Fdb5CnHUCMivyq6ex7ZDDs6jwR3+M6eSOStMGB2/4cYvGEIKr3qxDE05gXzFJz
H/KI5UsZp03Y6ti22dL9QWTeJxbAGOXpXX8kWPJMahCOS99AtCJasq1imZ1MFOe3XmEvR1RMl8NC
6mALStPaLlondywft1U9pge9WeMdARGpkkhrJ3r3CtAfu0IxPJfwSay0Sj4jrXZhgpNMMF+yWq9W
8kqy0y13eZaj/tlJ46McuwZ1cgiTZPvJw+DVkvppgA7QWG7RXM6eRJoVkFuzmUFq181FfmmKerw4
a/RuBuo7Wm1zDIZWe8P6eicCi5AqjL1t1Oe7KU7jN5CCPwRGU/d2a2qvlu5o2Gfo487vC5CNTpXs
83byP1vi123gg62X0Xwh8Blvcxs5pYEM8hFF/q2Pkvt3GYzWxss844EdgHVq60QeJNyzl8TuYL2T
Cf/VIh/sBOnPFkNi1tOG9RRUeb16j9jHwBrEk9VEhDY0Uf6e17+QFUjIkSZ1uLRu8ALaONrHiQdh
uFnw2Fqy5YEQw8/Z7E7LLLqXUXb+U4+wRVKCZ8Zouj2gBM5wpPLfOW/2rHLeGbm0PLyVv5pVT1Wp
yuqgut+uvtX95y1Us7tEapxHrEw7xUQ+YX+spsZfp9WI3bEqqzM13wyJTidV/sfprf3WXdWpw7/q
1H1U3Wx05dbS6ylkb5ej/VaWNZPqeqp7LGEIp/5Vaw02C4K1PdeA7O7wY/uz/HXp11HMpAE1R9vH
mWjO6lCv0+xoV4iPqbIt57/KqFezihzSu2o242fH0Hkc/MLaACKKn1VdXbiM7qk9HlSdOuhw0/Vk
jO6+qgo3e4wZxm4XdTg3nmzU/L/qVEMpl5b8zqp1vN78qy7VZGgYg3661bHj3CBmbz1Udm7sEr+O
D06N1HilNc5Vr239GhVBwtQ3dd9b33gvACK/mLo2nZdIFDsXA6Knal7YPsVziMRb9ZmAuDikGEAe
SYzAWoadiMne1jCDYTu0ObGUqLx3q0He2Wl+8JljLzh5skRasvwEc+yQseW/lEi2HhB3eSvb3LtC
P9R3GtsuhpXYvR+7KWWFr99nU3dGDKW44N4rsNQByA2KatlZgeFielKgH1ct34WH7CRfdPBCQP++
7Fr9E721citGt9zpi/FIurlni9kj01hl00aibniw24pMj44gk2FClGPpvc2GQX9rvBHAaJetbAoi
STn+UFhQxdZHWv+0ZC/ZKQNo7GPnfRntelvAnXvOE0QK6qn6QSx/vqiqNjb7a5AXJ1VSB4jC8V5C
/d6q/qqu6823wBnaO1UakmohwzTdd90cgFPrxLYqsvG5FFEJDTYZd1o8js+qLqlY7AKOuqpSgCvn
JWmKX8jQ/NlhmZCqJioJBmW9hzoU5h/J6IgndZugXpKTjnVheOsw9Ng92Fqbn1Rdw3N712nRNZDk
8Odqi15i/GgshY6JZzbvPT9ewxMM26oudpKnoiSDqqqcagB1m1e/q3FdVSXjMm/02jAPqpjOsnqe
iYp/3aHEAtsEqKQwrwrkChz0Ma1T75hKxlckW/4C3X51kQvrcyP67Vb/736E+EvgkJa5V/e7dRyM
5GUiG8fOphg3KDhV90gG2idrWvVzmmQKVZ06DJVe3XfrIU414JzmvKyaT1Bz/m64dTayxTvWpv54
q1Jncx5V97c6Py1+6UHL6qdNgtBvZXpfmaSMBWa9X2e3OlfrABG0wVn1+B/GzmtZTmRb109EBN7c
lq+a3knduiFaUgvvPU9/PgZ9Foq5e+3YNwSZJMyakCSZY/xGIcO0NsuDKr0oOmCYVkd1PC5NzFDU
rP0ICAQdfeYMJylqYZHhhtDBu3as5iP0/QXks8QKl8bREGaXOAwBVS/FIexKHIPBmSDVxNortD8M
LwXfVphEmJeiSVL9ojcg99uhsz/GvB4uocKMTY6mY5Nc2rqcDoEJV75vbefm10xK7ITonKpoISJp
qf3u9DlLMC/8IiUr05K3JU8gpcj17XfDtFBJarMXqSq6gNlEVs73UgQxZe7xcPyzQufhoI+V925F
vYIkWKQcLc9z3zWmRhc1Z1InxQKpF/TXmORIY4Ph4hkGw50c9EF0vH/V6db9fpgM3quyfFaXiyYt
093W8/J7aYgtMXO6qcMZCePCndQNfHmOYYMKlcf63ovKHhINn7xRPmzybXJ1xyfcuaRx2h66yN6w
9fnipM0pdPoU7GcQnXPUQt6D4aUs6+zkKRhDp8OieznYbwQJLJK/WncsQGV9KElPdCpVv3ZBwtd9
yrMPSxsn5vmMcpjGpMzFDedujqA7oyOafvTKSLLF878gB40Fx4j4s9eZZylV5VC/O8aV0TE62nhZ
OqCCbo6ue9C3EqSocz/8aEYiWWlFSgoajX7R8sDZh+QEliifs+9Buhyj1OxOhLGW2JjLdD57mzoj
35t6Flw8/YD4qPtsL34wstHTi2EqT0Zef+10BSset5qe+NHIcBQj8eqUtYtiQIuMSR7vA7uEaqij
IYhqVvFXm/fPvl+p7zgZCuJmV5ue/5YR10oq5uqqUnF/Jg100bKRvXCZY9iF+RDkQbpWaaMf3RSj
f42b9Edpu8alwcbiMbTQh5uY4t5lVfYHc+/mh2uGj/2YaX9js3FKvMZisfTUTPOOCXlODrttgUtY
yc5DXPlrsOCvw7zeBXhjfJhxc40A8v7QMoThlOcUG5NX3S7uUObNT4VGnDZX4vzoDnFJ0jv6yqSv
OvcuRIaw9UL06ZP22eyLmkCAHf2ow7/UYLbPXqMt6PzcPUwqMcI8DguMs12CtirIWHvWX+Z4yN+H
Ll7YhWl4k2JaoTcKaOIe5r397HcTeahuqOBqGONzVJsLvyxuTqCC40tToRFiKfkFuydMHFK7vhD0
q4/mQitnZW68MvXnz8/kIElQHABBHWOFRD9JrXQX621E8MbemfoLroOvwcwIZDDUngJfL3D7zkF9
KVr5oTstmrVZ/mKxWvvoZ1d7aRv9JMeQPvXuOjy0d6P9s2Nw/jBDx3vLSuT5scj46C1jwkUbE+bl
2IgQHLFmXE2Xkore4mvVE7lfSj3J4tccJ14poQdcvjZecgr90vpoiwqz3Tw7y7HOs9QXx68va6k0
q5d2mK+mmqjIWuiXpErnx2zZtOpwN8etTriGUtk1/al3FRstI91+HHXNYc07ZTsiOmgGSKWxHIkt
vjHTlN1lem0/qoPGUX9q56MZRT2CtUtZDsmGBCY2T/2jFNZLZVVjkVQtCKNmQ3gZ+oywZBNimOZa
dQhhCOUwKRbLHyAJYHP2AnsmawGciOLY6rSeXXW+duH0vhbliFaX/S2ykscs7f8wi7i4ZkS8Hvu+
+meDAqZzxFeu2n86MKje+KDzU7a2reFoxq4ZtWoHgBxpkeUqUUswaNRjBANMP3gyEnc8hT1kSi1V
gyfeJEgCdj9P94uHkdRJOxdroCcpupX5DOOOKMNy/lY/Vw3yRbWtoMsY1EzlfO0QTn4I45RNHrc5
AGMolkNakkRe6iKT0RMhoAA4h92+Z1b+UfpV+Cglz5v8BVqJI/lycGhj5awMdsxCOu/eVTvXH2x8
P0CMtIBeaFEBS2Vx/CaFsCbHhF79fC9FrQXKARkvPUuxnPL46g8eyOHlTGQ8s6d5iNY/LFW2Ne2j
Og1epWRlAyHWAU0UKUZ4vx9tcwlEL6eHtlXe4GLYOymmumM911BwpSS/rw30S2pn9bP89mzBeY1W
rOCnufzuBVg06Vp5lGKJuTxdM8ftRn6bnSGDFCMEtZTkapHfP6clIV4Sy6TWLC1X90rV1DebZAGB
5KlirDaL5qLaZIYCzD8/nLGYdnEQOH8BIL6r2cOTjvepseZfxC2+TERC/yw76CIk5cM3fL751DM1
3OHRWT6C4EgvZWH7t9aYwzvfV6ILecj8UiDi+aRn8ZcUebaf7eS8mhN+7Y5b/syzwsZyORlvWomp
sRuDviH2E/28kohviOCzMNACN35MxzwGiRMEd6RIz/E4v9tzbuyQ4wS+Uab2Qzt3xbzLKo3uzZva
p9mTbBTbTp+IhiKR7f/loPC47xMY6O5QkU8Lqh7AFdBzOHQqGpsdLBavHe8Ay8/Xuqm+Y5upXC0t
m96trqLbjc8afvBf8F37kc/ungQ9yt2lfwrt8O+qy5KnKI7QrU0d5QRNX/1SWrHGpLU9aa5uf4T2
mZRY+tWY5+FkKFF8dJX0LlC8H0zX1ZtZR3+bUfG9G0OT9E7lXDQQo2TZXIyzEBob6zhFgQnygxca
ybeBJFE6WS5QpIpkpcOLnVSjd9BD0ksVQIDXojgTkY9J+WF63uYx5i+oE5Ml0L5Wc+BdLI/MJ8D3
9FiFyGOaDmClASx80/T+vfXNhfX9OOTaq6E2N4jo1Y4sVHBSCyJiFnKXBF5G4r0qc/PaMZ7G8ZuO
44nxUrS2e5myDvnDEYByvSfOqFw0hbwanKbqBHdeRx7EN24/gHqojykRsAP6SvYht/PFR3a+8nlE
YtMO/qwyt36bdT7aVOlPDol7wN1OSMSUjWKO4f3oxT+mHNPFcUA7F6vFXzM0mLLVPdwAg2Zv9WH7
QvJWO1uVFd4CKycqH5XuIchV4wvIz++DFZe/TFQwyQX9HXVdBfk7JFhflIhDDG23UxGpu+LcN7yq
hRY9V6BUpCSbymq1E8R5gmNLC9n4pQ7SZfTufMgqr8ioaMD+4gvYiGOMF8NTr5nq20Rq9ejp5Lql
aCGk+JjFaMEvB3vQhW+DARl7tPt7qTJgH5ydyK4OjZtob15vtKA8ARAtJanSDAvBtzZNbnLC8vW5
GnyZmbtEl0LzF7XPsnubfCCtZlS+SAlPquCYuj4WOsvBkZUN+er2JiVP17q3SElBCDhI0kudjkfI
tfdyGxYNJ8iGScmJVwN70eWEwFWmY1IlKmgEWjCrjp87nezDclBZNuNA4E+BNHCVFoS6h5tfoAK1
XTJw0xviq8n6m7NoKPaRN71NMeGOydL0t8bHGi2vw1uahXzpijb+Zbc2utLMnV6d0H5Nh58lnrjv
xDT3k2GNWJPkxns5lj/CBKEJOUaIVt0jTuldQIya77aGn6HSe8NR2uaGHtwqbGr2cnRQyfRgv26d
ffOZ730JGKaespsXMoOAiha9ygZxlOJYJX5xTP5Tp09RtgsqD/FuW49ep2AE5eV7aH+b5zSMjDe3
6Iy3ZFYY9MG0XKUYK1531WbgIdJEG2zjjQ/Y5GTR2j5vSCOPqLRe7OX0KqhPwN19BNHhtlVK57zK
JokbRrtmGK9OEDuvLdroj2OsQDPXAaAVZgA7GkeaszQmIhi+oCXHmsZv8z2o3+bIDRqPAJv/uV7d
/SoyxT/C7AcYhW3KK1w6HYu7pluLUtea9aHW+J5JCRPT4jxXAOzWou5z1pydfYAbT1I1GjPpvC5W
sfWogjepm2b/puW8GFKqW6W/tFZd0II/Kpvenp5KwCEPaxUsSBytBm9nOHn07Li85i3aWfakmzty
u2SKjSF4lY2nhme1MOZHKY2+2zxGtXsu9DRK9nOzRIHrytnJ0SLiK59aOqGzJolPW53hJX97qspH
ry+bFy2CVfa3g7fo2KivsqEfoeDRk63e6nxz+KgjdbxH0Ud97QM/vq81+4+tQcI6BeWNpjlvdS52
Ze24XrTpBwQrkBHaW6M93etR/NyOXvbINzB7JIV+6yFB3KSEUaat7mTXS8NXrTXb6291cprVFN/r
1g8OWlllgHxy50U2bk2U0IEQAEOdulJVAOmSi6mHQwJH9a2O/fLNT0rCa14cnaUui3JilTEQ8zAv
yv1U+eqOvu9fpbFp4NFaoFJsmMB/ShU7rJRh9hh0Uf1Wz+VrS6DwAb3X+q1IELk1Q8Xfq9BB8XoY
7pzO7LkBHAyBTx1IpIKU0uz6TZ3q+KmJ3asclCp8xjSC94131aahfJzM8c6uw57nORgfjTmUN2+s
O1BBU5A91EF5zMujog7loWmc+qBZwQzwyG9OpmI4D30CRSPu/WSxHzvi4/a1MfwCPnx/75f9g9UH
KLaH5KTgJXz3u/hkhQgeJBYrnYIZgFdq1WWM7J+zm4Ngq69qH8CcUEIw3WqvH1rmIPuG2Ufu4S+k
Z7sZlPB+jBSIpD5fc8n2gY+BXW+CQVeV4QZi4kOrnegc8EEgwK0CSQek3Pf6nTqjNddqikFyAXaS
q5zTUf/CuovBBvTCoTTUx6xLr5hRK/dVV0KP7Qf3mvUQ4AzjI26GmOWfyzoZtGfWh+7bnFnabSKj
TbyjJZhoFLssn1o4Uzt1xEkXdWLStxNuAF7ZJ7t25hvJYvhB7V+0sPGeFxG+CRKDPVUmvMfAuDeb
WD0pGKPsiujLPM/vZIQOUauVp8Ju3bs+ww2GQAC722YaUIC3jeoO0bKvICxGXOja/lQ6IT6uuu4/
9vlPLhPekFsxdug+D3vHNMjcFop2nzFXzaxRfTFSrjxU2XxnITgbhIBEMgXLxUSHkzcll0Yb6lvd
+fUR+8jh0DhOcJ+69XxQW/1rMOIfAGKqOwYzFA11Ll8s4B8vlW5+KHFUXTLUGu+RSQRXwjflmDZO
e18WBVESfYC/Nfv7oJr6e4AEl65GkLGtk31el2cvG71rbkzVIWXewNLKDHcGblr7uu8uVrUgAoNO
O5qDnZwACH9HqumvxUz0YpIl33O3+j1wuG6POhsRPPqN3SjA9ZK2vdPYopMAXAstCVbsncHX3rBh
26jfq0Sf4NWZ9d0A0OCqLAEPo3mRGbW2TKuZotCNOvIgaYgwS54gGRENrfqhZ3/1tvKYpvB8EUfZ
p/EL6OVfs2tUN/JvKl/CpEZzTb1NRaW9mjA8TLo96V67HhLwN061N/Iwuu/yKrgFIzOMTOP9nUJ8
edKuRG5vWHpvmRGycno0KZzoA6NeJpgJMVS7qutzaE/fXVN170c3afeEAtuQUOgKdsBbjdyS7VyD
PsQRIoBMo+WYlhX1Ein5ChEg3w9x9LPJSlyyI/PCt7xPQKwgb1WfuKG/6hSLmJEwPNkHTDnaynom
MKLvYtBlBz9u3jy3gWPmNri/qUZxDWvGwVgx9/PQN/uyIyZQ589omqr3fRRp9+2ycUwMKx1ImGm+
C/XAP5odSL1Q01mhKE7H2Gs1xyBJ3D2grFNUBD8VMg8oMUQoChHK+NFbQ/mlRdacj/aly7Gxc1w4
TXpADkQdoad6TI8fggYgz/zCiqTdk/esSvMRW/NshxvARxqrIX/esRYI9WGCXPw0egTYa72byAoH
rwir8PlsKxBKvtqBwzfj+xHk5Q7bLGYVLAq7RIXDY7YEr+c0ONneoj5b9T8D188QKDOAN7p6CojB
zAEe+udwxqpRhzC/6zSoTO3fA6TBCNjvsfGA89W2Q9TZ2Zl5q+4Rmi6OatGBUO4UDFg0VUE+Er2Y
IPBJLJTu21RNr2NoN/eEGrP93E2IomXtE+zlVyLNzc5CT/7qTTooUN23ro7t3hS/925K4rs3a8Hp
VHH3V+N692XEMGs2CsNYWlWXGYUlLFS/DQBRz1XXfcP7wIATbAdHpUymhwGvonuH4HGxEIiDVH9L
HfcO/MPELHv0uYPDt5FVO9GNAPhSHB91o/N3TQGJIosrAhVtYJJ1K61L5VbFzkrs9gx0vQAU51mA
bvgYnCAz35ycpJReoLmFdOxbaXUuUZ5COyRxfC6n1jz3deX9kXrvcJk6tfV/zHZ9gPPOt9RbIDLK
j8jo97mVBTd9DPBHrNTmwErdu/QAz84WOFBwJ6SkFJ/FWwfh3rEKgh6qeWDO+OCN1vCcDmgUOZQQ
k0mOrRm855li322baiictWgz87/aNRQxbL4eLZ+5ozdY4BjdDKBn5XknP/C9feihvqYx9O1ZMu90
NeBV9E3jbq5j0qbMPn6muX7Mg2S6qTPyTQhFvWhx8Le1OERB1blHt1g6I6szPsTLZhHPMfNRu1fN
un0Z+nZ6bONl5KbklUH7UkdMdas6PZeBo4b71OExggm7Ki3rj65PmXlY0Zck1dE5NItnyxjt05hH
rL+Xje8+zF4HD63V4mPTvaROk9xClge31Heig1FAAICNHd1ZtvmiBwbsDW+kR2H3OIC4Ir4XHwel
fpkxqCSwx+KsWwTOtOwiGDB7yUhDFQaWaFqL1xUIzP9slI58UY+2aeFhl2GESGr5JUiNMfNawiz4
NTjIni+JAGXWj7qPrSuGW3AkMAP14FgHPWisKRgmVpw+5xIauUdQ+kpHLe4ac3pWw3mE2uHbhxFV
mv20FJEpmPa9ycMyUxegmROm8Eo6pCdnDXSRZxZ3IDIuwwQjBbjSY2d2L0qL/1NuxslBx0Rz3gtm
LlwI/Bb4s6MzTDmcgtl9HFNNYyrYZU8eqblb3FRfZuBGH3htgDYs/gqHKP1Qc1xivPanW/h0bokS
OEuooJ51VjopHcrxXO1BNhOfMABWnnLwpTUa4NirlbJVAHv6IAWmOjdvchlcK9+jOsivWVwyZI+d
c8CwG3gIKQVAcMW8L1BMi5zC5r2w9yZD3sOgQemtAQrgvzackoa/h+SI/xATYL0kc/glRAoO8dHT
hLXcwXFGCO4L3giA9iHReLro/6bKPu3rX6xr2rt2yM71WPOZBBWYOFhaqwkkoRYeZ11fnfDPIi+N
r0jIo8g5vupJYF3SQXmdCQIs9Fb1XJmL8UD8Te2MS+yNIdn6gxfP3jWMrMeYVNo+1ZFVatUc4T8D
xLh955r6dK+l8fuoskoNqwAZxRDK8GLSVPno2iQNfw8o0JdVASLI6u5kk/AGy1Xaq3BEOv3qBkd7
A7brIo2tTCwETMZpbcHV52nfHIrU9p5hAThP6vQ+g+B7NgAj2HnQnKo4+VoyMUC+MgJaWZJMleKc
6hlzvjIDoKko56RzQ+ZPRgr8xTrkQWfsq7LoL7AjivfOrJvLCFtkL0U9cRrwxrWFX6jSPDBd5v9p
O/ugl8HPyVamcxGn8x3CH8/9DNjbdO3kKUDK5SlotJrMMFKYTu+kR6u2q3MJDdwIYGcoCRJzGT9v
YWq4A1LBTkiSsQh2zjxmR1bRTwZxDkbxQ5Y9dSFgsb9y+x3TsvaaLZiZcsHVhSAsrqbzFC240dqY
1CvAiHBBkspm0qMvimL4x/g/VVIvzbPltatvZcB99VrodLusSNkK0LPRQU5rdRUc/NOEI+TFCt/j
BqSA/zY2QXoKoPParQG3aBjfECpH3RDPu1VXQzBCghvKTBYMbuyg5L0IbsiBzk8hSY7fJ7cJbuCy
rPnIZJVfIrvyRlsVXLKL7CYzESRYWPx7Q12A9nVbHQWhUjlPC6SQuWx2K3rg1kGD14O/SxRtiSNQ
G4DFOpJV+dNR8kOiBjjk/jT7ARTzcuOa5Yqyt+ETbS1R56NAFaVynLMpu0jLyGm5M8giBv+c3y4X
kVZaqE4728nSg/zKBK1pErAIny2ufuegUc+iMOJ4e0juwxUM549ueX6jGTmXHDVqyQHLJpH7L7sx
S2RSWhjfSTHLqnNYKjr+M8tvysF9BnhnXORPys/AeTmMqgFxkr46emX5U85LxwCO+fIY1ycslYKX
yn2yLtZCGt3qxlLvzkit4MkE6GPF/kpvgHZLhnqc0vGo6vVfggeWzQCMuqvh1xFPRXIkqwYbM6LK
SRnj3eYoSe8V5xWqwbce5uLRa0KeqI2E6KlNmjd59nbiPg3EfU5zbTCsW0OE3h5Td9JbxS11WP61
IZpt20MDO6wDoW6CgzwueRqyV+LxmexkV3qBFeo+eeVu5xV9fsPX0QN9JrvLBiICfUM5V3i9M7YM
yQwQAZgzVsMYgf62K2c7OFKARHaN/LbuzmkPGsqOLvL3xqYhRt0c4jb5Oo/6Te7cepeglu4KK50O
cq/lriRtwfq/1RBfWTAA8kzkDNmTurU7SFk2RopjSNOFQDQRfRy6V3nwa9eUW7P1BjlSE/ncVWDY
D3Ir5Efqfc39aYNC3xNBZ5ZrVd/bxTYEucv1/pq5088Ar4xTxmyAXvemVXkL0zY85TNE51afXvVl
6JDPdhbbznkOZpDA2PHtVOicKOE26AlZSV78jz/822+QXWyvILvrob62XJ8eajI4lPaGfpAhQL7v
HXLjFxtA1viawuVdb+4Kp/jtrfkNVPH5Dhqk8YoI1uTcnIww1+Zj7IbflC5Tj9sdZhC86Y4LpXsb
XNT+OcPE8iS/pferp9Se1RMajf28b7Lwvh10BZjHMg4tr7WcKXv/tc7ryhnhgDA5SE/o4/TEFIal
y9IR9BFpJxOO9dZ9lgZ2NdPA1PcDEmwX6cFjZw2XKbdYllTH3BkwPnIXcOV//bt2kV79EKywlxvA
FRZAytb35vjB1RcAo1HY9SJvw/C2DMvSk6S41RVEf5YRydJn5+g71QBmJX12AoUxUtrLZntbf+ui
664cnytvuHiNuZeesJ6CrcBZ+dI2JAhkLGTB3pxR6L5ub/jWl6VOisHSC9W+PzWA9M6hE53kmCmd
XVps53/uglKWpyZ76zlSXnc/HZfip7q125aVbf8z9GArR4I/Na8BXLldCjymSAG59TYI5+XDoXsQ
TQOdheqkn/ChIE/PvECe+GDrGIM6T/ncvjjMDVgf3utELGa1wGM7eckBpQx1d2ctWNV5LF/ywe1O
pjkzlWh09aAGBbGbHoGZHQnek/AOpnyxizTnoT4EUfnkYF68PXj5q1JcX6etLJVbN/l0SjGk7aXH
flA6o2zqZbiWPT2BvmTGcJ7k7stFCvCME5gVul3vQ6vfy1sCq51a2f2tdnCNP3ILESVZt0y4Bh8h
1f1pC5ci5IZ1sZJeiYNDDYkXfMOY6B9RD9wdGZOj3GPZyGOPl+kJQrmskaf0ez7pNy82spM6j3eJ
WSJQ5nUXGWQ0Ru0Wzm6Jeu4hLIL1C2C0PyHlZ1e5oDx52WOkbxc2jB0NP+fBe8Yszl0xy35iv/l4
np1y6RHbYKBqqnPlvO336e2oHfoJ4v12F8vMYSRNls9M5mbWwbegCwmpBF7AH+CSDWbiHvKj0oTc
GpQTA12UUbOOq46ZTLbA61bnyXWuE8Ac8rln6JFoFEf2PsMxbJ1drauoSAsKcm66tg7CcKkfayMx
TnJ9+V2+HY3XVn+ajbw9qabxIk91e7Syl3fdj9iYot1YFCj9QyH/Z4G2DRyKfPulvE7sWJ6WONKw
fADjf9QyO4ed3+bDA4Ls5gVoWnUT1s4QddWNvvCrDLNsfb7yJLYxZnswfKD/TqFnmpNXHywI0shi
OAYOJwUvgcsIfkAh8Fhyy+TJSLcOVGKPFvBgv8A35D+DuTTYRvTtSa4dehnvt5uwHZU9afK/X4q5
2gh76WEb6uXHSHGdi29l2Vsr5wjbDya0CDPIRFfp7IuKx6I0kT+7TrlkF4dNXrV1l7z2P7D69UMp
v/O3WcZ6bpm7e2AB9yQEscfgQy/zV5IjhK7lNZkL5GD2wWR+Q2uFeHLYJ5eiCUP1KM3XXX/5gkaA
QbogXedx0lNlRrdttrppzkg5aChFasDElkmY/DvbZkVJSvm3uez668t5hInzMBbouvXsN8DTTzZZ
qnmPXm9BEuq7Kz/ErG+6q6tXmZbJpE72ZLNeepkWSpFEEJrXAQSQrbE02Yqyt222x7jVbX/j07lR
/tEh1MEYxpgpA2cHECC/SFnePO54wjJ+Ob7++LnUil2kDOpv00h5hGvPm/8KINpfpbtGKOkCml6e
Qdh1SG5IT/n3XTl7HaoA5TQXt0wPn6kgAUyRbQn3iRMiBA85uh3Y1oByQDZbOykO/o9Bq/Pr+uuX
nrySPbZ3Zp3PrJ1Zaj0978if/Oe9k721lex+LstJ61V/a/X5D3w+S9FIbLT2uzYjNSvjyjZ7kHP/
rW5rIkfXebbsbht5HltR9uS8/3rV35Yz0loafvpT/1b36aqf/lKwDPgYzdVdCKNvecXxcCZXUc3r
WlVeeNkQSoGcCY2IxfsSZts2W92c4QkK/Y42VWuwuzaS4VYuvjX97Yjs+mYAQogU/Nqj5WWR92R7
WbaX6r/WbafJeyft/q3u/3opf84Xcn8Rg/YbDy4ObUxrl7mwfLi2zbqS3cq/xSr+rfmnunU9sVx2
/QtynU9t1r8wJN69pgy/1M4L9zI0yBpU9rZvtIwhW1H2tgnZ1vhT3aeitPN7BAP6H1qNJEJS2BD5
eDnJvTO9lS687kqtlGdC2Syrsyo76V7xtg3vgKmgjW9lZV5o5FKWkZ+5UEBEycosdw0d+YHVznsZ
Hoj+I8naoAz8D11tHTRslRiCjC5FOUPCRPzt8G/D7dYVHFn0b222brDVfeouUpSjY9CkhCxcmF6D
OpuHztHTeS/r3wSAAeGiZHwP2iE6rW+83JRtsw6rW1lu138tyoHt1ZViQCDln+Fbyp+uIHVzloCd
0BJeo22wXyfW63F5PtuZDV4lLN6yq0VgxFgiJL+tHLdmcq5sZGKwFWXvUzsZRLe63/5xOfLplMGr
lONsPIAKfK6hUuAaIC2IlBsaSI7lw1XiiNe+ydDlZ0mWXeTOlEmfZ5dZdXZN5lgXedm3J7q++78F
M3+bKmxNZU8eb1T0RPTWRmuQK3cQPTHiCJkUHa3sYfZK0jGouWjTo7yia5xSesA463Hzh7zI/0S1
ajU4Yp1N6qQhOZjn2TVBIhiWOKQ12dQN2crdVvatQEH/LLR25aI77MwWBmQMyFvkw9K14Gzq/p1w
ti0SAJGKdo3cVXkudQaVSa+K9zKGZyJ8cn15wHOL6E67xjM/3X65qb89onXput51WbPI7vqaRyQn
Z8+cjnKX5c9uG/kBW1Fu7Ke6dVUnRz6TObeWcnj7l/Qw1Pc21no7bAyxigty/0tXxOPZQAjwqMOY
pQj1DAHS4orPJEctndyZ4SDTsxz1PGCeepLg3VQHb5GWnbXlGmpSZw9lULc7aTV32XhR5tI8qH0G
SG8Yil0T8arLxstcc297ADw1MEX3aeKe1Ci08iOSQRgus7I/EpUENTw510YPmic4WeSaEY2FeJ45
uBfF6n3qj+8Lov01QAb2Ff5NfUA1bkSVg6LUZQgeZQnpiXpEBSK2q/Q19hyUBc3uYYrRQnCALZx0
cvtnz/Ln57RqfsB3vPSmVn4ZcxNXrdT/lpdMyWt84G9+oIIUz5r33putvzyi9WR2/YCEg9aijjMM
u6Cp66/1DKaXJXn5oaupvUdRB3hVhGyXWiy2ACah5Dm3KvSbVPVQIRGMMlQJjhsjxupxXI4QSsJM
YMBRIEy0c1PY5eM8JdWj7MkmKwoH3bM8R1iYILxVxMGhrJAf8qfhT5Pk2blVFym/TK0M7EhQ4jgs
AeCd67Nyi4sY1WsVwqfhYySqomB4aLMCTJDXDqyHm8K9gdQgveYRbG9R/Zr6KXoelg1El+jZV5Nv
yGoqV6kqM0y60V1ElatA+MywyNY4wXODGvazSib0OVU0bT+NY8AKggOx7QGtSm3uZY6lKB6yu2kY
ukct6bynednUGbA9m74Fu5oW24FQz9K9Vjq4og1kZ8wJs7lx1NGF8f+ekmh+XEugOVD+dehz2/lV
ZHlPqMxE+ypsd+ieGkdHs8zDNDU5Gm+A6QtDM2+2A9QZWKt20G09aXdYwSODgQN46YXlfQXV7r5Z
NluR/nlOCmKoA9JGNty0Ur/ls5kae800tJtsiin4/5VFXyn7yYPl7oUpwWZEDd57H8Coa4/9n8mQ
/2GQSgcXDt2fd8uEzwwyEbRCUaES089/k+78GuaJ/ufUJKAVEMR5D8YM2DU6WE+zRi7ZmhLrrnLz
/qb3cXtJ07h45BFoUP5b9bUZFTpXlpoPqtG/16gGPbhR8jTYVQP1Valf457EkYPY41GKcoBU6Afy
6/mxHnc9xh27aWkeaymmfDFYruU8MthUOQq0W8aMw28nW/k3J53NO7lU3Zjao+OFF8hhOHVmyKKd
+OBUh+0XtEHyKwznZL1ubcztU9O1x1xF1mbvY7HcB9kbRoUzQfuiYa1sm3cQLZpXuOf9I6Hjq5Qw
2m1fMa2DDJWNiDUtLaTOMcrPJyXuu+qix4VrIEBtaD9ELJZdBQbdPfpp/X09EFYuU9RO5ICDksUV
GcwENBu3QjeV9ozYpraXotyeLFWXT5UDJmy5P/Y4AnSplolefLbHX+u/kya5f7aLGs7Zcv9QnQaR
l00e/vT0mXEwUU6RXdlUwQzDfStLbxtbJCR/q5TDcqSD3HEYngDOgMALhh24LiwVyopBSa//qOsg
vPT2EKDxHlbfyvIkx+MhrE+pjmpTNSsOAWvFxS2ceOC1CaLgvls2Q4LuiWv4598O9H2KncyXwLfj
IxSG+K4cMzwMl43sSZ3JKhvLBhtFtViLGvwG/0tDOWVtvZ3djZgD/l9OSd0BfIWqnT9fpu0KRG5f
xsdSJRq4//TrpLX8kako9eY+bRceBWlH02phwKJI+RAtmxyBiQcpTr6PYmHkD5DX1Zjg+nK4VFEu
322NZA8HvTs+fB15ZE6OXaIqYVl5eGJMinJzvlhA8VGWkqOfTpWi/OEW1dGLgxD4eqr8td/OyHTz
2JUAND4fWH7VVMaQHV/mwv4jxZ4U5NLspnftVKV37hgBONFQ3uwy8owq2YpjUoTam1qGw72r19/z
UFPfBrtQ3/SwfuwYYB/JTcN0QXSQr19voP/l1K1+ZwMt+eJmXIpkTvmQombwJaqUr/CRgyc5aJbB
g1/E9rMcAyl8TCHUveZLy7H+kgya+a75UfH/GDuv5ViRtds+ERGYxN1SlDeqWvK6IbQkLbz3PP0/
QN1bvTv2iTg3BK6oEsJkfjnnmI9KvF924Z2T3st1jf3yElTJeOp8JTkP8wS4n9o7Iq6YNerJ4ZmN
Gm9eXPbBaMpAjmd9yXFPeqlF7RLnUvKU2hUcbUVrVsui1tX9TiM11S2EDhHfMfS2+0WMFegifVDX
IYbKp7ojFkHGr7ed/ZVPSMEK10g9sRuIzLwWxvCAhKZ91Yv3yaqtZ12ymkNahKCTDLV9rSeEFLKp
Z1cgOrB0g+6PbxrNK5It1Z0iUsSN2ntQEJ/BsG169J7MRUGznoiGxS/89ypskX9t/Nc6VTdRxabT
qejtak1eWwFhzswfUkk3DnXSjjC3u/xBxTH9i+h3Z9koIWN7QIHxjJNXPi+rDK9mfMHqi+2yOECT
2Cv2GK+WxSqyxHVilG5ZWo7Y9vJZhvWm4og++uOELiHXA+1YwYrBFl15UNiM7EzRPWpdtHhgPUHL
rkuvNw/Llq7x7LVQep3rjrSTyePJAzAmfOrkslvh8QkPy6IZygYyhbA7LosGQUTkQKreaVmcpPHd
4p1/WZbGLr3yvM6uWoS+xxv8XRD20i1JG/kcetiIA4+4qj4rrwh91mAnulthN49x1MhHxAr9TVUb
bpUIqnwZW6dlh2U9XMRNIVXpZVm1TASUo9DAwFC1KoGrOemxqeHflt0j7GjXTNzqOt9YrVUSWFit
wZgXR2M082PYYpabYcHFUZKZ1G1pgZmVRzeyO6DjRljfBYpJFPioP0AIS15lvbTXcDOL3bKIRwdJ
vZo/FWIASal1aAnm3ZRu9ByYfqhqsoF0ZblBKF4mr6io0y12fHOjMvbxaujaMbMk/V4EqXkuYh2B
xbxbM8pfI2rJPa825UyzTiGNiDlrnkxK4q2o4NXod/9e97PLMqdLzVfZqcr2f31ebRDAtEZ0Vw1T
fRmkErl0boG+Q9UleBN9ZbL3KIbeeKrNAT5QpuanNNAMyMZlgiKun5670rotuw5acqpCzX6p6kx2
rSrSz0lhE8BSVdBS4MI+Ykf6kIBfraN8ZSEbOskFN5U1RO+tgkBM16z6zhatf5AMM96GSSDfQ1Wp
nOXw5vQiF3b90TJuhIxIRHAYR21HzbaAulvoN9uAOc7tbgK2VDInTqscMi6MqlPBM/VkFIHbeWp0
qICT/7Xhe59lc/GzFh8J4mcw/q48+XLkLtsDdI+n5WiRabHSKLETlqbYfy8um1VbiYcNt3b4vaev
qDddxPpWNnq82z+H0E1xNJCXH8xAl9aJkqvEUvXmTkfvuyfrpj4pmjA3RpyO15EcF7dr5PqRu1FG
+mOZb7Sdb7B5pD+1/WD1MU3SIdc3t3ujycUHnkRgkYLnPFcfN20am5hU/GldlWV1idSm2gmt7A+h
1eik+3oFsQStCR8LsSoPPpyZagEWy+u818gfHuNQSF8SSsvvL0ozBVRcrn+OSf8eSJL5ohh1Cu1Y
me4DAzY4TRT/Dgu1tU1nqLgsecmxSyJ9SzkgubOwAqFxrnXqZzzIDG8KXnkAv2E+lD5Vnxxk1Em0
sGmEx74lvlLIyGrbPfhEc9TNr65FswynuH6wG/qEbVcqd+g2WuQ5JCzhuzJdimuet1NVjQyqwZyR
BnJCWpzSpsdlzjQrhgBBIJzbGKwL+TW/FLO3H7LEflHGSDqLzrY5B+B7qyCpDstiq0Gey8yo3atR
B5hKoV22bwukbnlt2Y8+hnSn7AP53JWF9xhW06uq++plWZpmBbip6nfLrrZiHkNF967LUtD52yYp
kl8iV71Hb2IsMdfr+0IzzUdvO3ip+Rrxqtw2g9xszab333J1W/WV8VagyCIyp6x2vd/nL8TcrTo9
tH7RjzwR8pBfKk8Cnu9j3mi7QHG+180bwpwRZ5J1ZyfLsAV2NHITAV7TQu1riTvUgakFpt8+/uxQ
a5Xmlkarb3oiBS/tPOHCGN2abGR3WVw2MGCbX+qJtC0iq4+Infhmvy1RNxA46lC7yy/aPDFA8R4t
STtnZjn9ogrw0hbh+DaGs9Cjwc8BBwrkXqK+RFM/vg1VqK+GeX04r//v/S2QSz/7e5bHcZCnrWrf
Avj29/F/1v+/jv/f+y/fq5Y9zm1brEWmR6ueDvut6MfqpppC3RrzOnAZ1W3ZkNH5/V637AIosr4V
87p/fZY3Jzgryd5GKu/EZaLPbku7rOUNV0b61zqZ+Gg7E5uf3ZaNQ2TbTlXhN/CLOyltdAyTeL4G
per9tcm97nZwbNx0UPK7ZTII/l9596Q6Sl2u1SCWT36JEY+H1LIAoV0+NfNkWTQ0CdP993Jauh3d
NViPf29d1v8sLp9Y1sG2O2YhgrafVd9H+llOeOhNg3VXcLreO+I/IJLZrzF+Ji6qItvbHl5SdTB/
jUZnv2sA6KgW2v2dblkEjsbwVvJEDhl9xU2M8XhfF9JGU+3pGSJDv2056gI8fcKWtV++I0iR83Vl
o59JwrYvXqsw0DUfm/CKO5Wz9ohuRCd1QNM2at0MB7UKYHbPgTtLos53uI4e5Jhz6XwtG5ZJB6t7
bSGywonemXuRiAK4TuPdUjOWbgCiW1fd2cSIxdME00WDHQOE3BQOTRB8MdFQbaUy7bZ0/sDia39K
0byBGOmfw4gk+Lhturuw7pSdHDXp3hsScQl8lUwMqZiekiD5g+gw/cOHA+LgD5IQ0LGI/r2RJ7PV
hta/lHld3/J5osk0D4McXOK8g6bOVqQayYbeFBclwRcPMlle93beXpb9l90IeFoTGjkSgAacJp4z
2ZHMkyXbxTcfWAe5anVyBTpEQIROMJrWysOGHLTqovttvC2x1pzjFFOFNojpZFooi3HHG0cz7cN9
Dsr4aItQ31P2yA/2OPWHtByGvSSHxTHVcoJ9vC48xbUH4qk3rVNcjGS9VhRJwjb2NlHTyCQwyNXG
svMBoyvQZQBQ3ZXxiWKdRGZ786A9wQ1GO8gTBzVQ2XX3U0vUD+HOw0Oog0duhdO1AUUpP5cfa8ag
V8Ega0+DZcHyhnv6TPZM55ThOJw9cqhAUGeJW45BCAkLfhzvJgwfXjL9jmtr7ZFH9sLodQ3XJpy9
9lN4j5b0T2jI028p1n5T+MVervsUyn1L3aQNL2evF9tuPoIVkd+BDqwg4mGgQ2WMQDqRmPzO0SWq
rXi30RrQBUz7I2zU4VoRpD7T+Cega9XZ1scWFDJ3AD2jYpfWCiAZ4H3DJYLWQqN82GVCCh88yTYv
poKbdgmCD0SH5U73+l2X9OOLMOg7KYr/YOXcKcqY5WAD5OElRAC49ou+2y2fUqN4X2m9cshMpXep
JeYHHEERXdVZGazbBHJ4jfO9SowAEZddlrl/rDTmLcvKf2/52X1IFz4hX/BznGVdWVr40BjAW6Uk
Bl70oiHKsZHap5YAy8PgySn4Ck5JCm+bumWP02NehGhnr8cmJ+dyXlTFiGlJ6Pl+WfSSSnFwJ0YO
IQ+Y5AyTTsE8UbOAvKdCjMVxsOOSBAvmlsnPPsvcso6kcfauVSRKfYYa6//jcxPAqAKD+n8de1n8
x1eb5AjsaQk5/1j385Hl+4ewmA5p8lKPQfDAM9dz8sjU96qHt6LLtHvZNr2t1gfSasr4N5t2Hl2N
Mt8tS8uHhGbfN21qn3Vd2oEumi52W2MpbLLmuRvM0tF6039vfOkBQ5H9KRRlk1k8DuCAr3wlU0N2
AMrbptEfihl30EGi32VYRbx26uZljrtfxXpbnKlzH2Ug7meMAuU5U8pgA850cmIhl+efDctWGlh/
7SeI5MkbcyW3T0hkSG6ej7B8ZNnxZ7EzBtMx+4oxy/98yb8OLQ0xfiHVe0rQqALMnL/k5wDLYtLL
Owa/ooNr9ZJ5agefACKiQ0l8kboAC4lqXgUkx2tizE9fJUdhIALrex1OXyKVEmtnUio4mzLBJZEM
6v97cV5HUnd/DufJsg4JprImF41RkHnrz4Zlv2VdWcnpRvSkAiyLjaFl6xAsjNtGI+X9svodYlyw
c7l6VfwR+1tXjE9mQae9GmvvPpuyzkUq1t3UNoKGaQ7pnaUBVYmAuJ1Hvet3OapaCI4hmn1iq/Z6
YsMEmZ/ivSmHlyyRy01KX/cqw9qlYkD1OtEricJ6nj7y64IVNW/rOTYgoOiTEG9kir54dWJ8FLp3
kClk+pBw8DXFVUxT+jEvGgN8H0UGBjTaP8Non7wsyz+0OnqXBFVqnpYI6FEN6XpHGpYAtaCD9Eyn
tH/0qr6GaU4HYtk6mEFxDFKsgMvWjAjPk9dNtbNsjZIgJfMSptyydWyM5FJJ4i2ej8SIR3aXVOX9
si0SFjUnQEu0ycO7opGlS0SSEPO+PoV3y9wykVP/dVLlcv+zapkjDTVwI3J8vj/1s1U2U3MbMRDl
LOvMOgA3adX4ToGDrn72+/keuU/PtciNgzep7DtFpFLhRLofYrtgiMhj8ERJlKNttcpRxkeFZz1U
tskEKmbZsEwGC2rQSpr3qSRpLDc/n1E86aOYCsh2/znMP3bRzQgP2XLwn6N1xHSsOnMs3O/jLpu9
JOIr/rHnZEjSijgs4WqGjRFsPrzUV1gEcbD+44PLhu+vXH5gkMrexhbi6XudtvyCny8f7ZhL0DNb
eV8Hjfs//6afvf86rvKZ+nAbvn/DfBaWuX/82PnHff+mZcv3l7ZFehcBdsUqvtUbSz7m827LDp6o
KPMss8uWZTIup3+ZFVYLuqH/bTMidJbafkNrgzi1oT7XcViuKgIs/BCrmV9n73pejzD00DR28t4I
vGlr2u0XstzRTQAryuFHp8ZERwqDPAobPpjdt/sgaT6r1LM3tJmOFgjTsFRDVzHGGWVrfxgSEdlR
60gVD3JAswIcvmVTY6xJt7Kq+Il+5g4T3qOoO9vpuO3geowPlVciLm4fFX/gYNj8IGLHl06uT2aE
/7JE9URBZ51Q3cqF+h7k/Uli1HPMiUQcQTAU84BfLjHoEOP33eEjpptqx8dQUm5VE0tXOaLLW5Bn
dC29o6AtQrzcvKofOmxSSXz+XqcQ4uJMeZ/ufz7lU8lz0wrkErmp0nXZgAftvZlwXJVNh5Vzuq/L
+zoR/bWnIdSYFSz0jC55PyEZAV4W8UP8R6kgZIWEHGIPytaE7NAMzoDVVNjoDfXk0ikDCWDzZEy8
W9Xj40/zo+n3Oqp/JjnV4hUes2Gj5rDGlnUZBIbtRMoaBdO/17UTDQmQpuq2JEUvt3TvLp0n4Cjs
wiyvjQGuKWng4gy0Ya7TPAkTrdhZozk6yyJPEO0aQaPAMFR/r/pZXxviOdQb7bCssqRShUs2TMSF
1vl6WbdMNNVTGSaC2bjs8o8NEPO0sf7+4mW1ruaM7455tl++eFnnBb1j2I3mNmPFiPX8I5eNYSxn
R90AQDiv0imrX0xTcns/iG55sc4xBF8bRQlvjJn/GcLS2/eKdgZEnpwGwqquy8SaYP2DtdI3P+uS
scsIcYPMH8tSJGFp9DQyr9tDrMf6lWK//v3ZNjTWU+6RfhQ0NSlaFp02LyFjaNILa/u9TEJSuany
RKzQ+bI9KHT1ODeeo9q6m2xaB91UMlZUtuJq27F0p4dHf17QwuivyaBXry1Vy8MokrlbiN+H9D+E
GT/7DTGUo2Ti0bscyJRzg+yK8ErgXXsp8tH9vqKmIvTRGjcOVOT6Lq9S/yYokt3UKL8vPH84Lrst
E5pkqkMsULFbFpd9FSjrrl6iHF8+tazDUZFgSYjP9OGGlS379jXJNPsKl3s6aFr75nsVlJB5vWqm
HUlSkeNFFs7/ZTcImHtG7oPzsgctv6scKtoxnLj+8jFsdpJvG1fMouaVBLFyrQQWWQbDZF6XDUoD
3FMuGJxZFpcNAFPEpUxoMJK8IUGODRqGkjVt1YU8f+NOP/3sG1A7JcysNreJWkYba0QxAc4yuBW4
IVziWeK1ZkJGW5lN6W00W4McDr/lBuo5vImmxhuqxdQPBuqhlpYQKjRnmSwT2i4TaVmkearTQGuj
8InDkwgL8WZSnwd4+K+5eRG+3nPWkOVHtoaN/m6OVvEIhz4sc8Q1p4xfH5rZJdTOEsZlbpn0i1By
ntCpRTi5rARd225tlRHvIQL4ko8PwbfwatZ5yzS7qxdZnSizNPRiZ+PDz4Q2MlaHZTldXA+dSJ/F
bDxqZydNNf8EsolwHhmL/0gvAbtBg6QoAHf3sEzUshkmAo6qmb/xn1k1sT/CWIWBUWdgH5fNXTfh
EF1mI7AzIP/jiGEOwPkM2kHZ+z5j1kgESQxnJLIMhhCXs/i9GdjLca7KbGGfEHeAwwz7glhLoyZh
sWu/xlZ8etAikrzcDsR/ubpy75PreMjb7sXktB5D4sA2jSLeglHY62FW1cYcJrePPHHS9fL3/pzt
ZW75DzCGFayFz7mSSEk7yq3qVrEvdg1BbQdDy4u9QSchLqPKkeR22wvjMeGv1vUBhz6mDpn/MJeA
UtEmtwDST5LuRhUm5tmUls2Ka3P+Zy1zKdCGdQkWhPdupxxqyBZ+aTDQpRWQ+OJkOP3jxGBR5rwZ
dg1C0VRWkpR61PspuJWB/iHSQFpr+invq+FQB0b/PdFEOBw8dT5z6fiWKmp5wPJbHuysBDq+zGaW
3SnrZXaJXl3mlklseiVqJxsaxqydz+c4lkIrMejQ6PifF1Zhm9k+TAEBzB7R+c9cJssf/LPYphpk
GYXcTG/2ME2zRnE5HfniOV1mm4mCV5aao/vzn1mu05/FZc5WeuKtMPDy8M7hBDLRZtnfz0RvRbBt
hX6MZ+39ch0sk3Be7Bni2ExhfVpWFZ5OuINv0RpZYg26JdHAkDr+v12e/0qUuiJ9VMvwgM2use9Z
s1X7fQzkC5M853TmQ5SCGINlsixGIRRiJZT+VDQp+yPBkI0z1WZHKooUDUfTyl2NmK4mH0bHT4nW
DcindmWrpBejyt6W2s+nnQwPSjGDdWmPkBubEziHlX5k6Hytph2+0fic5mXgwChjoHQqgpOBFubs
e+2K8fba6cf0kiq8IjK71F0byupRLpsVj4yCIXQqi0XZ7sENzF3bSb7hvld3U0+CkGGRSWs+N1WT
bQSDMKjY244sltrfhA1BlCJzpC5lfASZoMsLl4dGdCdUxViNyiitPakhFqZTN7D/wdNNj5pI9llR
UL8jkiisxWvZl2QWjskG/FK41jH65U17CvxKdng54kwO8tytMWQE7QnwK3qSiCFdSWbo1Y8oquCl
WgFlCzd9OWdENxoqXEoUDE6vpkLtyTe2arcAUVFb1Bq74U9tcmKsziYqhc9PnX3yxzhahQRseVkk
wzUlojRUKFd3MuBbLYKOT2hm2f2JPBzZMkqq1TDp1taDdSMVza5RA04CHLpQGJxpEeAVr3uBLqZ/
sq25dEkQJO2x+tPk1T0/WxQFdoxp7LN4q0kjRmAJvX/bS1taFNOK8cc3Gs/B2hrx7xeSEcMmQqZj
TbQ9Bd4cCzwa8k3+cD+zx11s3QYQSDtGPOUTYlrSMywSGOSMf3SBSxfPfOsDDLZ8SyZrqxUwp3A9
BdKfxiNbphrO8xWkRkZzToLpS2fjKqt5UZZ0siXTu+Rq+1Gm0JFUbtGV0neENY09442BSWKOHAmX
gugpj2sScA18Yji43YRygiYwhU+xnKyMZkaKwFp2BrV59nhfuFBeHXKZyQdNGcKx+C6jtEOYEFO3
QpUzQvTSz20pbVK/9m4jxPWptH4XCal6vuy/j520aSw6gr3SuXMDsDO04IhWbqPbwacEh9XJB7KJ
lWF6sUsKFhQgFenLJCIRrpEW7jWFSp4dyTeIC9ZKGxPXC7qHUbE2BOEiHwmQYklCZrSVHpIUf8Sl
0m6mcmjdMUiKjWQ9BVKWOXqUeusqyajPdNlGN6T8NAUcsG+oDIaKcucPUQOacty38js9/2Blj2a3
bqv7OiaqtSKvi3r+2rCLV6XpwLMASLI0Qo+b7glFrgbsKApWpHimDq1BZTXBX3VsAlOdZhxSJzKD
nS4k2elAdhmReAIkVgpEkmC+EtpHpexmEekrFsRQWWl3iubrbBuffbt79/yyAuqUf0bTy6TGwNeS
4ANxburW6iMRio8deklGXaCl9kcbZOo8ttEMreVSaxvG1qRkhgjY8NQ/lG9AmBivUa9f8oFB+8Q+
CZXdUqU/azKtf57p0bojdbgp6pM3tQTIZuOWeF6DdNks2I2/Sc6mXv0QZ+2b0hIoLzfjVUS0/Ntp
xvXmFAKJRmegT/CEzoBMtmiGARv6XBOrKm8BgkXvHSfJqQpCgSVN2hcDjaxAKOWq2XLuZTcxKfgT
KXDUik2V6t6NbMNmzdBOtBpK89EYUlfLWh4EEhjaJHkh4z5xFZsB77pqQqeu02f0opgcG/rQQxyS
l4R606gIEp5zYlFGD+taSp6A+d9Ap1lO/dwZEOjKMMZ33++tUP3MpfgzDdWPutQIC6wg88v0oahw
b7O+HTdWymBBqKBltxJ0RMHovyhUQYcU2F8/5vdyVF7KuVCVjfNA7JdWm0Qv9PzgAKls3QkH7l21
HiRjtjsXd10QOWFuUC2ZhbqlP+xzhZdCikbIAN4H64WnpuGvImVfpeGdiRDDKZL8ksb5n1Qz92Vp
vNchHa9BXAMrSV0hJzuEKtSDvIa8lt7DV2/1h4Y0Mx9UtVuiQF+3WgSRp+9i15BIo1elZnQkPRtc
T5M+LMhGgdchRA+1tSBUSm1MYzsO1QMxbwxDp2JLFWCrT1Qyg+wxG+SNINV7YwUG+mE0K6HOZSbl
L7acR4du5QfWzBD71WkBtPHkaZyaxIU/8xBU00c+GM9qPt46Y6WmRrkx/OE8geaMDchzNfmTimGc
czDWVl7DGcxVRtREvY89D5m2se1DybVCsu5fx7B4s/3kwSja02CgaZT7p6BJdjUanHjgmoiaegOS
DTRNdwoAByJoA4xWJbobF/TApcrVKu5PqPJ6sivrvKeIO8KMgw8NNIDsCl9/G5vhjWzq1DET6bG2
ANk0ofpap/FHD05PK4dX/GVfyHbRxWrbqQv3rUgfRmzkq0TOfxUt8PIQDlMXo6jmfNwLQsS2OcMA
aP40akf1tGUAEphavffb9kamERmCFvXxvjG/alGDpuANS8Y2Ue+ZAPkLQNmRRE/kpZyBbUpOapPd
YtA8jjL1+lrY9nYw7P1rWgPogza0zwe9gbcfI5YfkUcE5GiSxn4kFCO/4BtGwmeCTVe5IwuPyg5V
4Ub/kNPmFMv9S8uPouv3HCLCgPSZPNmVdOTJd4+4rHDa1uTU+xeFZPpcV7dN1O+G3NvUu7rPNjWn
hYcEPX/GDgeHsb2Q9n8PCtgsLiFVql1DnppcEyw22Kc4h/XZajHjKdmmD7l7e8v7ShIilGP0adlQ
PRttc1Lt5tpayYo8h1vR+G96Sr8RCxnRDX3yauKph0+adyuGZkh5EER/TlwbjAiAjc9oNlRKT4tm
WFuajMC43Qr6GXub3nKeXogerWgHhDK1Km6X9tloKCpPiTU4cHjukmiondKECCgLBEda6j/kRvJV
NEPlpE3Su6XdkhiJ6bAK5H0n279MjUbkGEDOzvzuqNW0sovWe2sb7rupVTcGMG+z7s4a1TvIKbEL
4s6QEkZDSw+UKNopkLvPMAgROvmU0DRqh1WncZJNTiORJxMPdCV1W9W0MfxbltNFfeqm93UKI6qL
JXmjajAb6ir8RQB848G25wVHS/Jmf8pD254UQGT0xvSd5TUPkhjBbtrtm2ggjY9SiO6lfatqe+N3
IEXrkIxiO7bdhBJBxQBHgjDezWSJm4dGWCmiVelTEWhlOaViHe/SqbP2hEw+myHwHt7gbVd8Kg1t
47Hn9szh60ThSUg5CXM9DMWIy6UMfyk8flzcSaiayO+ZwvLkh/kfQkYDRygtw0rao1dbBJVkvxXI
ddZU4ZJQSATzQot8zuzc+uXRoLHoN9mlsxk0JF8E1NUZA9ETbe0ni0GLle7PWRHq8DHq9ABiqxsu
ls2rxhjd2GrnhEHe5gYBUlENR7V8jtWSu6NfGdUk3+ldOtAYT2JHWLTBjATdhh/+6ahnN0c9nwlZ
+gDvbegf9bxfK6o+0LAiNCM0YTsY7VXqh2IfSvFV82mQk0mbqXq21ahMleXU06ANui0mba02UpeC
0KMR+L/hW8FOjdHsBUrJHcBFI/2h6Pce5vHeM7SBZOCG0cpLWoAxA3EvnAS17W7S/cqtIWLafbSK
Jv1ctTba1PZLlw5ELZ9CglkzitAAH9HexcUaK+M16oTYyFn5CmTh0GYTxOd8RjS/lYLg6sFWMOvn
wWMhTFpCaKAsigROKfu0O/MQzCQS9MzaIlrSiYY0+1VkYO4xRlwh+nvUgoDs+pHMdkPdCG18UGXj
VEbcgQFnOBaESjAq+aWbXucmDcThdB0oxjY0hrdpOKCceUxQpDrkgpTrVOE8ESV+wYmBbGSiv27g
VWrGuQSvP0uQ+WZt2wp6yItaHyVlYxB45Ni6dC9ysekA3M4PqdyBg4oVakRAvZ3pcqR/xDzYJO0I
OvC1C7TfqiGNG0/tgCVjIYVoSPc0ScDb0SLUba7+XMI7QMOE2MQA/wpt/CYMYCTF2h/NaDLHGCj3
61CTeG5SQtTBC6ryLbRkFaqc6caknDqSzVVi6uo7BZcvMpSLYxczaq0ycD8SVRSryi+AfamLVAYD
paa4cpzr8wfWITViV1UZ2LfirdDh0irDsDOVzqIdEBUrUHM19JTmJVJKcNTNUQq52vJKOHVSPEZJ
hh3JOADGdKec9nPf2KT6UqRwjCTY9iSOQ+2cLgYS9kJ8jor9UaRT5CJkK7hM25uZ9a9m3X9AEt1N
47gyVOUtH0IdWnIPohfzhTdUOnySPlsxDiIX4r6LzVtbW9gyovTcWS0DKKXMQLb9GukNifap9uA1
v1ohg+qGIUqCGIk7sum5Q5CdE12chGJw6/oNeU6MY1SyeVfQ6+jyrHeDUL4SOPKodqRi2m228YPx
V+DpHVpA88aACgEukQezeXqx7F+WISESUWcWX9oMq6aJaGDTwARf57uRmrsjFFtizp2uahlvCLZS
kZ2z5BFsns1gp7fjmlxVRaCth0ihJ9Yp7KqG2VpSDW1lHWofYCdFP7QLZIPbLZqTzFz3pfwiJQlD
La269QaYe4NHGF4CBq0025XfNR9BifRe1/a0L+osoYHRm45Oq5LeV38nx3ta0jrU4YSUqtBeKXln
8DXkISS2tPLQ5malpqwsK/oczeAlYJxyHNt0JXWwASNbHffm+JyLMFl76jYRDEhn+FDxoPprgxyY
XLQvcebPFWp6/l7Ef802qhUvBMZKKoVKK3l10jbCRDoa8eMw8PbWSfXeFD1Njs5oGCasGR4OCIm2
TRuG8mfhkZERB8Wl8YONRpDIxh6HYxGrvxMJw24QQX6feUNl84Ei6ZEB8XwjoVFxSu74tS2Z9A1t
bqW+ry/ZuLGhAI8j5Xb0XKXrxT50thxbYIkTIWFUK6rx/iUetZAw/My95CSbElDzqCBZyNMZegrr
XQBgw0G0ZDpVrn72Gtip5FExzGzr58qbqUg7cxqon9ioebTiM89BncLr/oQ3806Lut+UanCZQA5D
9o3jFWmwUAimuyogwvU68DblVsRwmL0jiUH63f0h3/Li2UQshzyjFILO0858spXhOFbASODMkSWv
VXddJd4z/lkgUW5hbKtbaY5cDorxlOgy1PcwazdhSD9Npu1fFP0T9ygyEET18+PQWFf+uOVzjIK3
PuDbYE+s0GOsqJJLAtb2CSOp5/Slh3ro0x6eS0t7prb9YKYtrU2EqfqE4ozoaqwTxyS26abyiPI0
Grzcm4hsqfWWFfKaV9lQ30oFLVWKZoKC7a+ck+dkvXaTkpiSodBeOsYtFb/vXNJ/Zp6K7Z8CXTz4
k7FTEhrowieUj6cTLQBIe/RhLRV2a9lqCI0hCVOwutqBfyu+ePB6jPz0OCuHoLslgp6aUeGniXpi
UYT8ElQENYxqTh5U/wCANNmg4bpGZndiWAGjn5RcROI3Lp3AUz+TW0ftXnn3M+vdbOunWubCjPUn
si/uVSNzhU9OIRHAUMAJkh0PdcXdgq0Lhfiu1uSXttF/S2ZHXRmlW62RXRfJFGMi3v/mFGo4Jrp9
2V7iEg44DwBkcDO8WXn15s6rJfmnCVIhSO1TrBoThbv6oyiHTWlKTwmRxI4ZaP2qz2l4yzpqBo+r
hVZMm+U2VnEhO7pIDrnX/M4EFoqgnYBSIn+q2nszEUctNeqVKrW0qTLk9zKA6iGSJFfM+bytrayx
ghNFH+UfQRrsAFccqjDYyLH+GVgVdaqKUUCSVIlSDLfqWFxig0DRqkz2RUdkaisXa1Th77FSIxdV
SejW/4+u81pulFnb9hFRRQ67yrIky2msmdmhPGMPuaFJDRz9f4FnvV7r/erfoQQ0KEHT/dwp2aYZ
wHPawn8LBcbBzpaPcOriq5cISMLqLDQDfyfXiFeIHkNlPYUtEoow/DMJ7cUkSmhwy/hFy37imSic
yVxrkQ4bS5n3I95jG6s1fntdezSD5LlUIOsoAN/bcP6x4/znaPS3TKCrJm0B96uS75yo+zFTlzKF
nhdGbwwh3ghWjVde2e+cavzZVbMuT+dBrhUBjMCpxHvchG3H2HyuVA57ULx4Y42UZvXEJADepJoQ
/wwcEimyRpyLnDil0nkqfGWDoGs/pkiddYmFdCAuJl247fn7tiz9daEwuRPtNlHJ9ySv7fUf6VS/
HSv/FVYVXEuzfCxwa2y9gs7FrUlbclrs8U6TUNuQ/HhYTmi1jeqEzujZ1HrI6Sh/UVkcRoUtYUw2
aJrqFPU60XM1wjmfbGujg6niwRWhBRFqra/baUhJSkyy3RR5JxSUb64tf+bTdO3x+QJWcy/cITc3
w61N6zaBKOFg+tHerNO1pzoIxxppUel0j3jpDtfaaS8da+tgb8DzxyCPMl/7JndXP+n9gUwHXPSh
gQ9+h8k6X6qygqfBo3jjUU9ZWYzouIrFxcpfOzvbEKD6UMft97gHAp8vwWkkYgpiib6LXC4U9BP3
Ux7uqYh/D732nsrtNcQon1kCOrRcGltSiE65XTy3sfmjGFybiV7MsBY9lR/g8mS3PBhF8rxQBSKd
ogzF4+rAbOyZUO3vVZv+Zvb7ggq0PWKbT6byFG7QvXx3qnNdhT8YHsDHiBmihBTqzxpATm0QttKN
Trb1C/MAy4iyXjpaDBlkRD6kdi69SrtnrnkbCmq7U+ftyMsWm9JxFXP6IdgVE1Y0k51nB1FfRKkB
EHCCrZ9pv5n3rka0EHYS+odh0tBNFlhWEpIVDX501yeKSSPOCWD72rpKHWKLR2c/NoVxp+UgWBIl
AkiEx0TNj3XkGcZ+HAN5RB6XrOqRDKbBsIonbWwwjfeyZr+sfm7Dhj7lvmzycOMh4cCIvzJ5VrWE
jXtFSZbBnP40fPftBDNuAixcbxjXMhiPpYckHZHTT5c6smHDP/WsTjvwfXaTwUC1s0MqfZjYM7V5
nfK62feM0GvFM6yvKUAm7TP5wm9dm8/KLp4+k6aOttEHey/845HZuR5z4w0eGc+aBrpbqtsROcf5
D63DULW0GNq7yvgIhc9Nwwi7CMNfVmp3a0pE/gbbADuwMHHWBd/JpVvy5V2i5iFbrJ1iDw5f6P2O
A/N330DfHumEwy484sSMQToVqzYwb0GG6bezq0btIue3S2YExnKhTymc7wP/Ff88bA8FyRKTWPdj
ep5096morlVq96s0V88iAn3Off9YVzYlTe+amajJPf+9HhxM/CP5MDr5YzpDB4FWUDYc6pOtR2rd
1BZ3REAKPKqyO/IxxEZGcgDDbzcMrhW3tXUUvU2gjsPs7WBFsY3ZBMwO3cWRwPAqPFEzy8OhMaq3
qVNd67T/PhRz0OKQ9vvQKv6oZGouLU4bEeVt3WGmbEUBD9jRAh+wrG0Q69+T0bsE0R+zscBka/LQ
fCacVeILusf0uVCvoZXgLuQzR4sjK1ohsV4NLV4OQzms/SBl7uw5agWmuk8T3bhlAb013rHMbimx
DAX5UEZysjuqL25v3zPHfnH14tYUfr7VajuBaBF9x2MECbtv7lEz6WuIHnSDM+nQI3aIyiFFqm49
lz23vYlY3eQ/Nme0ddIIhnSybE+QKUeZJwssbKf77tuEkr9QlCrDHnAFCxUk7iDuqh2Yw2nkLvki
99eZ6xoomvoXI8cQULewfOnLCloVBSunes9SifeLUId8pM5s5E5wNO1jW7TdaowAppqJ4pPnZW8d
RT6eNqW2EpAemryMj1HazwNo84eDxGVFtTLC7mSoH/SiAFgxnV/lDD2FPyUVlrWRaYxd23NDzRKa
bH0XIQ3sGIw8hi5XpSgpdnY6upP+vkdft4ajUm0D4eCSPgJ7uHNiTSep+CVTp8DLuGBwRsj2dYxL
BcO71VBn3aMkM33TEG80G/KfqMtfIkeu8466zYCjhqEoazKWqo5pL3H84IkQSztcyy7RL63SdwVj
ytXooZxOJhLLbf0aVLa1t/VO7nCIPE4y9VZuJraxSWDLFPFwiCK7OSnq7ZkPwT3NhldXQDLV22+g
Zvz/YoL6Q0U2TJr0Li8pqzNvxac2dYle6Xd4MeAiIUVybj3wU1lTtK+sQUMUix9kHhTbqbV4GKvm
OxY9W+HM488SadzUH52MnjRPylfhTtbBM0vYzHY53tnNjAnV0GmI34DD52U149qcPHG0G1s75rLQ
lI0Au6EQyI3GNMt1Xou8LtaeIcI1lisCLieq1ypdE9kmMICab8lrPvAW2cgtbOW1s7Zte85TkGfH
Tm+ty28bGq17SJMMAhO3PTKf19rlG0uHt0RPRCUmcunWgGRcv785gQOxOCvOWH0Op6h81CmhcEWJ
Vci/so2zBrvvpma6x3sb1bgjaKQHdWaU5YH1bF2/Ktdp1B9sJu7ECxdErHa22AMWW3jE7IL+UsaE
t6CVfdNdu30qzHDbp+PNUqgue6//1oRoPaEB1XtBEA1ddHsdkolG2h+blCDKOtGvynK7jed3dxEY
KoXDwMQYJRopm7vVO/7N/ERj+tDrnUb4tI8CpveJ3RAIE2QFn9akQmcSNtKRsCm4kp0QuzVuJFT/
1cUeW7qbQZhHjErKiWGFwzVnV8b7EDlvuvmnH6Z3rGcIt8Ao3JEPU+PqOOOE1KHDN8y3ONo23Z2e
o6AAMsS9pkFkQt1DU/29AmN2SfFJ437bxNqPoLb9bWfUBK4lWXkB+fO2+eSTjmeD6QB7rXWDkQ7z
HMS9jFiZ1+4x9rHXeGJkGx7bx9QKxzs31ME2mPrYAkqOF5XDTsMLHh7yc6vl+q72H/C4YGCoj6/9
YBymRqcqPNTf2h5ExFXt2oxEsx5UYDBQzCc+fXSJm/ZH7gKRWX/MPnnwme0zCeap2PcDVCOmA90A
AB0HGmP2Q41u/BqRR6KVhFkT7rRRjfZel/0PKyLXKw8vWQe30u7elU9Bv0opwcOufGkpCpD3FuD7
K1yKH9a3PmR6mOLesEWg86bN6rXYG0+DR3RBkaaPml3hnu+MXHJTVa5KqCgbo2fO582e+E0lPnRL
/Wp7nRGLqw4Gfc9+Nt1WZf4L7gbplbifgvcyMza9+olvlHJVxSnlFyffx1jgQjbcZFp6KHQCnevQ
epBNkN6VDde2JTcRP/JqrALogYDghgycbdwqdV/5Wwv27MYfbNI2urdxLK88YVNGwdbKrpDP1aWA
B1LtxnQW7LbMOwhtgyA/Ve8pIiumCumzqQfhOpaUXuPSSXhF4SSPyu4qXJS52m9q7eqnFh1AX3Ws
nez7vgFmmwbx2/NmbxabqVHdQKzr+VcMfdpHwdRck3nhUH0rYNLeLZvcXBJlROWhyly+bTNH0ITD
oYD+CCfXpC8lWN3XAlz8637cVJJ+OKyMl7RLUq4D/dZgL7ExTNNbR9bBd11nY0/BLUpiG5UbNe2y
KdS2DpnIFAodRLqqh1Ie5dC89F417c3USrZ9nd8PUMbAjkHnrDqXe24ego39LsNHeACrBYljCEcf
i0ofmwqqw1urbrr7vvKfcsEPKqZ8VVRGfd8GbUWG987noe9XeLK0wBu4jl3rcKTIT5mxjYdfqjNw
EfeA5dPOeLVcmIVV87OSOLmg6GIoVGyD2rsWIGKbarKbNYPWbYh0sAdixTNnDtpQH2k9bkK3b4kv
vMvqbthh/A1zMbwPpugSucxVmJbtMrOK10rLqMcY6s4gf4BBzvBBl4t5lOc/GFb9KLuMMowbveYj
+KfNcynCQbrWxj8D+cFpaBn3iWP1m1YU0U7LSUaQhv/Hc+BoFu3r0PbhysYGee2N+tprRvpna3q3
B/9QW8Rkp388lwt0KvLfckBbq3stYz+NECMxRidlVd/qDDJFy8VlNi/oOE5BDcMnCuNtmNS4eHTm
ygvs37PihIE47iRNYFrr0PTOJszrHPxl20fuMYDyc4dQ8Zsxx4xHlQbaXvIDePZ7kyO2REdUUnzd
DaGPqU2avwQuOLXpkVGEF8idW47X3gI9cOzwR/wAA4VeZR2qaduZUPf7+jJ2Wb6HlnEc+/BKXAjS
F2oRmTFA1fE4ZzSOt0I4H/U0XGy7uzJKxbY4PmUhLbg6NQhBzS6zO67ueXQGjnJ109hmONsUVE6s
g3TaozGQg14Mz9o4GZcOLpAJD3hXJoeiZojbBtaHmVndSrjNTSvbiTpXxsOA381EmSkhPdV+fGrB
0qi5vZl2254NwmLT2B93WtsGm2Yq14Edc7UkjznODOuIvr6s99gqHeFM8ijPdBN9f/Uzd4kTCweL
xGntI3K6t8zOfrV1PHH1m3sl+V/shPBC8tZ37tT8jCyKkGk6y+lTEDSLjCez9KO1jUUZFQYQW4ef
ua/7HcQneti7tE2/8f8/eb/qqg42EfUCyrQU/ZtAX2mKaZUTfQzN8NSY3keVtzd/bJ5BIcK1mWr4
5HsEZwU4SsmQ6YBtzOwdcFSN1GDXhpJN5IG/6opJMuXXQZ290DphlPbLCJW/lgKe2IxmiRZ5PjO1
fEPszrEfXMwf7kZr3HvcQSIq9wUdd+hq360u+YO5maDyLId9qUNrQ/4e1x/Ca27kTFGNFuVV2jsj
5MlJn467cnAo7B73Y/HLzHy46cO28xModbpdkcuA7rSa42e0EYJdaLx75geApr+Np+AyQEnbCANr
BKjXidTh9Abx3eBMxipN4ktVaqRWWsXZRa2WCVns29HRt9DmHEYXat0Jd2+oIcJtrJJEsMgnkxPj
sMbtn9l3NZPSCEUn6Y4xwutAtvTw+7FKP+JSzqZT7dESGt+bVE7bpYrD8JZJ2JyBNqpXY4qDE5WN
9dCQPe47ibEdPPESV/WD1REEgU01HyPZqAKuq0+1HL23c3EzpkISuHydjDrBVVZ2xlPvEfo3pn9D
BWI1AGIMhDvBnNrLVqu2qrq2k26cRNHvlNCijcwYlFXNoRQG41ZqwolI+PcGsfXj6ZIUdEBhLMVW
r9q7yCe4PdKJXYBxZARasw1yDbly/z0f6m3dNwwB2uhBMxj0K1G+RwB6MiWMMoi0ZKON5pvbyqut
t4ciyMdtazDezdvMpR5kIRbKcWQJ1UMbWb8q+xRZ9JrkBHrAYX8COA6l7SBz74MPMlLeKH7Z0n8F
QdkPxMChaTlZTErjiGHEEJlXBCvXWOnXRHWwPYxjFeXFzqA84Bbuw2AGM5WH4WglCVIc4bpWtXlr
huQFhiXDUXyonLZHqCHcezFZz6GVPtn0KTvf6/ZZPe2DyrgLeZIjFl13JQAZ0ZTbNKUaSWJnmtQr
Uw7WBhola37EYKeCF9MUVM3RcidlvB97Y+e1LaMSio0BmQWrSsvP9lC/h2n/njVgFem0MuRTLruO
mwbJX1h+N2P3PRmcj64v8es3N5aeV3vM78HLRowVJLN2N/5FSRbAvhI1xTPtapXTS+x4r6k3HHTT
OsqYoarWmmfsd5B72HB0Oh6ITuN3q/Mfw9a2Uq94YGAN0Qf2zpE8YXX1qxbYBma/bMsmhy07UtR9
dD0qcXlb3qYw2NTjZO/j1vgWkMMqZfAj7mZGfBKfNQWRAqIdKRDFcHYKck9LkwJ34X/TcXHrwvKK
4VEP86p/lj21mDZCDFt67gXhGIF2YfVUIGRYBdN4Fl2wSSaHFCWagJicLXxSgFn9nePXT5ZTvNUN
WWWa7uG1DyFN718Cm/KyFSArcPxn1RoM2JwNXS4INB4J0HDtbxkBnchNsBdzrPpN6N1Gg6UqSQ0d
EvPqGh6ZofgGptTcuyo8zI88cIHbJDJnZccCbTpSn1A6j9Jq7p168NdgjUy7Ca1badJ6yDu32Qo4
PcqH+Ti0J7MDDY6AU2rtN04ORD1SW12pGgdJeKmmx1+rwMvz3GBe6h0pwdM3JkbFc23ad0b3WuiU
wHBFmhXpew1hdxO4DEoYKCrUKjMMiJ9Ugu2EHo0UBxj9hs1P6Ru7rrbPnefhh1KRDJnRZ2No4ZUU
NLv2oiq7vRhl0l0oQEzAeko7QB9Rq0arhmPR2NVTamvZE9Pq+fWyoWzQP+JTxGPTDfGCDOPIWNeO
3uz/7qahNvRbYg3lddkEHQAcwrF/fJ0kVVFKP+4PW2dqqifqMPIJuthzpWPesWyyiHe9l4F++Gww
t8oJMN3xaePN14kopKPSV6Z2XNpBth4eB0l8/XzWZYG25BAjqAS25pMt2xq3adcw7BxsXP6zLU/8
tYGpz3VpgXfXCNslpaDtZOpqD/3fBXO7R98W6u5f223GBljpKACt/7Q3pIuLhX0GJzXvvzbnRKvd
RzCMlpMu2/NyJHoqdh6Yi+wqU4YPKZmeLzKEOFVWqr1bVt2gzOYMuGmbDGn3EtRRfjIltUQRqY4n
R+s/koGwzpHftGvhDRel0/kuh4510KwjyHrHZTXNg3SPsMHefJ44CtWZrEKKZvPb1jmuc5nx2XR5
Kz+obqAu9mV5J5UQ2TiFfkRBguaqk8WB6bS2XlYTlKcXFZjfCqnxOXT9akmjeV7OY3AkpYxanpcT
OQJSnxRBuFv2tqmzHuH0oqrJy8dl4eSy3mU1txZWWXG87twSrwtVNOtlN4zm8pE3TA41Gcz04nOb
IpliWFeAWl/nyZpxYD4g9hQpzF3bWsmVEnu8K9WQPwDBz8yBqnrEos7blFHSP2VYam4aXBWex1q6
6xD1zQtjr3odKTd/bam+cd856hZP+Nl5ueN9F4MjVrnWlT/tuvogVBa5ZC1ufp8Wv4dKIBtMrXcx
QWTP/fJPOzCiKMBUQDjKda9XdByT/hAOjGhW9ZlqFZTcAhca202hHxBNzHCnp/VU7mOwkA+AiJPV
TvI9r71HD4b/r0SlP3wR1286cwJGb03wwwS7XWVpPu6SKiIaJTDkI2Hy+GrmHl3QHLi8bIuyCknl
pDH46aV8XHYYkeHRSYTVdllddtQJxaE0yjWGO5zqs10VDVsXitlmWW3nE5Se6W/7wcdR75/3IOu5
hD4NjuYoWcbrqfb0nWYZuBDPbZbzB2CC+0E6/edHXXaIJuz2ogHTWpos5x80HZ5/H4P3lxI+G4r0
w9RnxEUCgV5JCyoOnXRSIkGr+MJtpm1bbUifMTFI1rXhtD+LXLs3nUpFYMSPkx/Gf2ThvEHwDm7K
NX0ikFtks8rLqaoE8qSJ0jp5pvJ3TF577v/CBBe3+u8q7L87JVYusbNFPcAfNGXTo/Aq98fgmuU6
itT0FBhJuQvcArudounvYPf7e1Kbwyuxps3Gkpn+CqMwxTApfpB69iQm07y3qgKjBctVQBNggV0W
y3suHICiqMzuM6ZOewuvhUuW2fm+k7ik5AKAq8jUeMkcq91bAlaBsAH/O9soLkY3mnucbaKLEZju
nhvFO2cZQoCSDpe77E5AOtlXSPsPlpPGj4xGGNIZnvs7yu/wlXDfW+bhq6aNxqelaeJMGlWZ/zQd
+uZfTS1kzk86Gd/7vnXofbvsGfZUeib7bK9CvE1xW6acsWyj4LnvZaXirSIudFPVOqhfqB4LsyFZ
OQ2nrZlM6nFZEC/rrS3sJHbLqjG3M3qUuJFVOfuKro3g7pRaNq4+0dFM5PB5XJxSVPbNsL4DBH+f
SPPDqIpKP1z/h7YKsL1Bp8Rs0D+UpKjAsVSIgdElPFq4Cm8g7QzbZZsq/fCR0T0cfRw3wYRot2zz
lLVRI/ZMy5qKw+Iei7LDsracCH1acEhJz4POzDmWhWM7IcHN3ENf2+Bz1kC5rnns/mkH/rExsba7
LpuqwBdYutWHsiZCfcjzdqObCnYFBZR2p6U2/x1xkPEWNSJ6TG3KqGWZzdXjsQARYN5IbTJbf643
ssaAjzruZ8tlFeN8Sk3z4usUy47SidqrC6SO57SPDYxqrkY46oelcC+0nA/Bhfn/2Rg5rn7QDEr8
y4FLw2Wx7ECHChw8HzxNFfTxLHCP0TwBlXFt3ffUf65RIaG14Br4k6phA8jjlA9mhVGFM6HHKTsA
R8sTH8Isg8ckQngTSOrpy/bCC56x+9Cfg3m4KyWyGC3uaC/KU1nhCuWMpE2Ho5DbZXsXMyNSXXUD
xfEwJxqIV02BLguHyFkjVtqp8biaVsvLdiS5VAw9VuaOdlo21WnG3mX98+Wy9Wt/HyBcywvtz7+2
L6v/2uaYvnEsZLZVPjVUcq/GU2yOfxe63jwmHd91suGLF7HnfDdSxAd6lVU/Ae3eHbty3zRPvLaG
0R5t17L3vpHG26CwcP3AA/7VLg3gMxQewvTpTyMDX6Y6T24kXhJqTIcJK0PbNtZ48nHZCsfU2sAK
p/8Tw/0oZfExVph6do35PXIaHQZp6TNjV9qduh1Mo8dWVAe6X+nKig5hIZhat0i7fLN4qwLjB/nk
2hOG2eVJmNgMJt4EIWHodrKo8luvA6KNWm7sNCRcP91wzQmKbXfr66i6M2Sd73QEYseyi4pXfxyP
FCPFm6GsEtVTGJ6KuE+fQjv6s7zdZPr8g3Ior15Z9PdhBMowzAfMnwMGJZhWCjdQuJG9x07yV4ol
6WVZWGLoLtLuoNc6PhYHGrN0CUHyYpmJPayWNmg555fQtNHA2ae/q/+cYmleVNWtKPLy8HXq3IIW
bGt9u+0k0oBhmI74tgT3y5rIEKB5Pbb3y2paw2KBnnpUfnPvAQi2x4YKCOwwPVmXUqtvYw+umgpb
/vAmcOtkyJu3Mi9u0DzUbyKaLx3j0Y+md5FkiYgE+3JalT4ygZXGRH4uRwcR+pZigCHjR/Ysty/Q
ibfolGdzudKTOMyZRrVKiJbeL6tfO7JcK8hBhmfZU+6+Jq9aT4y4hSH12XdjGeyaCoqvGtzmGFvd
3bK2LJYmztxuWZWzushWEfWy1ntMBl07Ch9dV4FKnVl6j4mCifhqk8y7lza1FurrPKcmWjsObXis
/mZKr919HmIa+bo2I+f62Zj/6d4gWcKpHe8RwRAn+ec9Po9XYVFzZfEeDZSC01C1ardu4WE/RVkh
nsJ5ypHoNVydf7b5TdduMkpgUHewhEO5Yj7Uuu+fpZnWZ7QsN+bEzouOrAq/MfehajwsZVP45B4X
4nnZ6eBqv4EHUh30Cp5g21vVXnjwXfPWir4lYeltqx5zBDMd0FEh7yQ8p0fqNhTuy5TDsgnKSPvY
ga+FH6JnSGrVrfNScK4tBNnsPDhWvKnSHAERTIFnqpnbgXM9WI7lPE91SOHUM5lhIrJjbo6pu2W3
6WrZ61kgnWPrhWfgeQxGkyS/rxq3vvdgrAGh18kv6RV3tUid19qqPDQVEXYgU5HcKo0CwtzA+98j
wVIbiup+/Au+yOeRLj3Wuhob8wFsiYq7J/MXlaNQwsAzeUzDEN8ooy2BSHJvr0bXPKU8I6DDFB2I
dlqe6d/a/Vjo3r3N77P1ssx6LHPi7xJd816G2bIIP96VlLa/b7pwGlfFnMHQeaNxAerMKVziujVv
EjD4L9W8+GzX1nZJtoX294hlTzuOJCQrOySCEHE7GPcWRmL35Fpd/Fy5eFYkGL1tl9VlQQPbc7sn
RvazCgjjoa8GyzYaGDblQCog6hgGnU0ybR+dXJHXFxWrYpsVeftqJunv5a82rD+Jo+L3lGuVYvpI
0MV8jI9V0cmej8k9agp1ajevkzXDByr8sMXnMSLIjZXpF3+PkS68lCwXJyRVwclox+AE5Am+pUwA
CZmKaJfxbKhJw2aXWHb9+yWDYGujdckuH2TREVJgo+MjVXfV8O1xeSZHfYwwYVg5us9SzBu+Fm2e
EAAM6/VlQki77QYS15tksM6lMLNt4qTaDZH8VXEVvjtJ/2A3yrqhWxDA4s3/aRoW3XUZutrx8FAF
yd+m/zqrPelkrJcyo4z4ZtbC+qaHdfUS9f+1kvRvRu+an3uM4L/2/PuYKqjUvqlDSCiT7EkWb/SB
ZyyKfwBR3d4uLzMDQ4BkXlRBisOkf9Xx7TrV2TxfW14KPGg1MlX/d+uyjjN8fTdZlKyDUbsTTnRC
MmLvc6DiO1B57W7ZjvCd4umy0SgGH1/kuTWgXyBWS6vONTrnsDRolq3Ly2UhfQeszOvSVYVzxt/2
y57RiH52QR2fRvr5h4hb45APFOaMQoqHUBjiYXnFKPS1BUy9+9o+hJFx8C2A++XQ/20L2/Rv2xbv
3hUeBx22w350WRYORp9cR4W99WSBd0nbof1eXn61aUbgjn+3WXa7uoNZS0+wTALNMHrRMH8/CdHq
1Kfnl6YG42t5tSyaiGcX9KR49bWtN/1RXr7WM3fKdmmBj9lyMBJHnJr+dR7KlYA0TePSXflgZP91
DgZO3lqMgw6/pkKrhV1fHyQPGBmIh0iPxYPMRw+NeGhtgtEs/nvHoe0x8PvaWlmWtwFptTbLgcsC
a2Xx0BzqueWyoVHww1yGHHt0GgVJM7cJuPFCGIJcLatImcp9Y+G0tKyaNpJRDa3meVlN3GTDA9J8
qQLTfMgK+2XZrBK8W1ubDLl0FOOtMYB6mUJ4x2Wv5uhXkjSnR4Ky7edGTJ+nDnK7O6m0q/BT4iAQ
j3GLrxDz0fljGTlugqWjWfeKXKWbGZJM8n8/rT1/WoZh8Q4kabh9fdrllBmftmgwaJao9PeLE3rB
42LXlhG86Nks/dMdffZT/1qVTYwSLYBCs+xddkxDTs++rOe6+JEbuTgsa2MhT3SVSHxyYxukjHWR
BSbJA95uw6ahnr0dGm+EyhQX6xCjgvuSoRDRSaED/FBjn7W0/jzQs2K409Kfcz2SB0drkgf4ZhFT
C/WYkX9xxkD+1GmDf9NN3n4MBlRHQfAg++xbM28WATqbOgNOb7vMvw2tla4pxCfnZW/rpmRijNlr
ZMCebm0idgal+bca0dhO1OmwW44yTUU5skvT+0DLg9cpPS9v6Wu9fsbpFQRwfqswTQFya6Htl9Ux
G39M5M7iYdVUL00Ubpe3DFqwMWMi+brrc/PVRjWWJf6lzS0QD11HXEyQ1YWkbO+ipAP2khpuCC/U
fh7H3MZu6J/dgwaH4euQaZpGOlEs9h0erZaD6iTun6O4658JWqJ0mEMODSNWsbwhQEaNb18tjC78
plIrvyztST1p9laP0HJZrecTzijufK7lGFUXzhpPkWAfWM6+7cb6Ogj09gwAoNrXGnerjklmZ7nR
e/zYxX35ToZTAU8wmrMGbNS2U+sj9FfpN8dtfgWWJt6z0IT+4srvlunIbYsz4ZlqpHupJkOSgRR4
P1NNbpam0gfnM5XuP0052XCjnvAkcWr1NFVBv1rez0WkmPeufAsrqIqaHBiMaZlzahBVbsvE9W8Q
By5L0zY1f/S+jgbRdA0+FBWd5TuUoZJrj3nUf75Dxhzq8zuUBWOq5TvUqIa+JUL+gr7b70KZ2btc
z6YD5IBiY2Ls8W1Z7etMbMxYN7/ZbfN37xRE1n+t6pkpD4BGxQ61MziJpaWvOjnpG33U63vI8Ooo
jaw5YJuMj6iW5BsP37zv49jfoEDbf/zm1OTa9NFKuglMyFME5Rw9BWF931DPLDsMF5Ql3lQh4z1+
WQX2d7mqzlTmiIyaX/1rtcPkmZhhu10zD6C1lGpEHUEMdNgW7n1uWNtw0JIzsJG/zqm7bpft0jfh
AiF0FmfLKbdlq4iMiDqOsIKE4Jdg8D9PoI6WZ5OqZczxep6nn20bLui8JtMIFk9Zj587+zo2tnXd
40gw71iaLHuD3ixPAAi46KcAVDiB7fI6ci429c2LOy+W1ThX7mkiXHJZW7YvLYwC/AjQx8OZWqRI
3+djVUnGUewUu5jUm/ViwI7S9VuF0f9zEkGYbAx4FosRujc139zAz56B0+PP7VXurTvDbH7itoHa
vH/HbZxnGPSXx6iyw0OEddDej3PxnClAjlbT+3dL6WsMoLs3HdemDTaOxj3WqSSgdXmyG6TWvNa6
8S2qM4WlDkFZowhuTkqGSmp42bmrpCIDxBpx7R+jB+YYiLFF9IisXJ0ts3UfnXlhm/AWnfJxTBN3
dhTrLlAwT+j/4FrWdlYfzYlhxVf7rmmSnd4yZVu2LYf1MSz8MemK/bK67NCT+gPbeufuq5kHk8pr
yuKKeNN9zGXYXP1eW381wFmGoVk6/v46TWN5ct9OiPqWg5YdXZcMmyyPQyQXnGjZZrRi+H+Mnddy
41i2bX+lIp8vzoE3J071Axy9SIliUtILQoYJ70m4r78DzOrKqr4dHTeiiimSoIPZe+211hwTs+s4
X93vdmWg+0Vc0Q0h4o1jhdrZZEm36S2aAO5323GMPEg14vJ+10jL05Vy1wExVXBEoe6315t2rsYQ
AZv1JA2JuqN0AYI/FH/QhiUukqZiSXN/7H4Tx0W7RXOFbJltxalU/GBqqtW1K17pBUZ6bgWyK4lm
8tSPhXZQ5Y8buQWEM9hVrMCYIXmdnyybMn0S1Vh0RapD3v2xn08E1asyytLmfg+Uonawio/75vdH
Yk0SVwStf32fJCtFuiKugtcYXYeQ9Nq+hmiofr4HiwvatevpFfGL6TQWlemE0r80D0AxvNfjr3tB
8PPefawaoFz8eq77270/X3cf5P7c8v46ak79Ue6pVc8D4J9b/vy8+bkZuPNvXmcNId2PYb8K+zHd
oWxMd1oaPN3ysVuCY0l3vx6///XzsXqgYNbT2cDmvx4uGkZ6+36/nbrPLKQxH3+GXZBr5e7+1/2m
rUeYKnJ2w0Dsn08EkhgPf7mvGvGyFMN8nfT4UP58m1/v0LXC6EnJzO6b3/9+c38vgoLO/vbbf//j
fz+H/wkv5aHMxrAsfkOteCjhabW/f9Olb79VPx9eff3+zaC70dIt1ZQVUUREqkk6z3++P8VFyNbS
/ynEaxQkQ2V9ioms6W9DMKBXmJdendvUV/Gk0dd9GhGg8fd9sUZezBr2sp6iFKf14jWYQ+ZoDqPz
OaBGZvZskfpbp/dYu5C7jgmG9tr7JvcbM69Np2jo961tIe4tAhVMAjI/TFL1oZk05edNPkkPKkPr
mtow+xpakvpAV361EKTwZv/a7v4ENTcMNMsYZHIVkxTVimVdmP1OK/Jhd/9L+fOveQvIKQVhHH2n
EUuTXSBLq2t8Kx+rmFbaQB3/cs8qxJUWWaP/n/e8Zv3rnjdURddV09IU05AV0/z7no+1kT6+MDa+
Gmxcd7qclw/9TcwecLeY/0a93VLfmB+pPW3EmYy2jQF0yHzzx8NJY4ENrNtgJ1DcdHNV1ADeDO2j
FRsNCAUeGwJdo51U7CJUff+8X92azzprbrjPRN9r2vX3MdXw76L8PUuvt5OCaOoppZf7/qh5uyY7
KUBieL+bSRRVBkUAnj+/RkN74IVZ2yDev2nf6bXInMkoss392aJM//L+Q/WX9xcUcdXfGoSWgYTr
aRBcgXW03Y7s83/e0Zby/+xoXRI5zw3VlJB8qerfd/TNLEwC1rC4kBHp4cWw/+57OMwtdqoGygJh
H7S8+z7+9XRfgkVti2L9c7uovaEUhiO6jtSp2ZLWQQ+bcsLl+njDNHN+sDPn/uH7n0Ggzn8a8h9b
VZp+6WrirjqsrBXMKsXrzOv0fr3aY0s+fMIgxhdz+ba65ar5rAXS4f58ziqHjLlcoeQM9IcGvLHT
dub0HrTp80CO+Zkx4F/eMKP94Em0FBoNnSGDWzppw6EzjGh766vd/R6QwPHwx+PdAZ9nCHxdVQR2
p0B+pM1FcQP11ya89KoWP18qC2rjTsQnyzKhyyMCHQLCPh6exKB+HgdJwuCtI5dkXuffEgovhuGN
N018FaH/L2kW0n/e1cf4oUDDelRMTILiUssxTOXV/+5d55c3CiyE+6nx338b/tr7cPhZVmMTh9H1
X+7+47nM+e9/59f8uc3fX/GPXfzZlC1NAv9xq8WlfHjPL+2/bvS3d+bT//h27vv1/W93vOIaX8fH
26UZny7tLbv+cxift/z/ffK3y/1dnsfq8vu3d/hZpFkxZ40/r9/+eGoe9iXVFBlu/pwo5k/44+n5
J/z+bZUhYy/j9t+86PLeXn//hvvVfzFzkO4wLYTm2rff+sv9cUv6L03UNZ2HTd2S4Pt8+60Afxb9
/k2V56d4nEPMtSiqxrffWpQ6PKXo/2XphmHyEsr9vKPy7Z+//o9J7Odh+/eTmmZKf7/mNa502VBw
jRMt1dAUw+Kj/jqtkUNRExI80Vq9nVo4Bqsx6EAWtNgUv4wgsZwuV4HvIaiDLNQgKBVpIDNrUCRq
Gn/pQ/Vjqq/CUosa6J9j3JAdFp0+tg5j2+VrM2OFcOPS7cBQjJWK8EduezuPkc6QTKgkMvIirnTS
Z4ibw5EOi+3E5O0gM5yeenybaJdXyQRLZEK1GzyRQY4W2IjM0uOEjv9mRMdG0shXSHnY4NfKql71
MI2qTkb/lYpe0WT0yiZna7RkuDkhGLaM5bWhqbXHKuFdIAKhUhqHEDM0bdsmGbW6cNqIysooCtnH
HZAsMcgrHa5ar68hgECPKYrmIFMuhHxhbQ1jWuUBpp5Gn0VOogCZCId+3Wc3eYtNmnK4ovV8gL1B
pqWjRXDGSocx6kIrac7iAN8EAhbOKAoaWKUCCEUQHK8i5OmTkcCvDeqH+82VurtZ13NiquE7sDcy
uffHm1Qu09zSnU5IFC9PFGFhFo3k4I/6pFpa8sAgQ+IXSYQm9ZuqwegoZiVeS6ieCHRKz6jC1lYt
nEIALnVeRaFtLCZpmarjpenHFQNk72Wt4FPtKRc6Hjcq1ldOJk/Ix1P8X7LOgG8gOENX0r3WCYrT
JiogR5AlCG6s9eS2QRx6jaxSI6ra5xxGSCoMBWWAHiZQk2Tw+opZoVgG68namxLOR6S7JxGz77zM
8FjSEJlRF6XFGBQbxTSK3Ul+jqMQAzf0XmWIHwrWb2IgbdK+VR+RRsFjVq8wzUoENroczIp08y3Q
op7uFVT9t6zaxBbMjrrMIfXEyQ3WUD84ul5lrjwK7Q4ncfuq6LgVU1G90n9pI+7Pt8WgZz9v+GmI
87JjF2c0XsKuaZvSreizQGv0iverS+dK7mgynQGCOVKtCPDDqc14acaC4tHIEEFsvRGd0odiG61I
kg81AklvtKFpvQtF6Yk+dUcGOYjeAAwoFV36ahS/DRUJ4RsV36vQPxOXhA95jZ9BShdoppTmRwqh
Wy+SbV7p7dPYwk6KLJgpsUFXj7zqaim56Ga0oy/9Q0UHhIJfospadN2+bqSDUEuWXRbYIk8ieoar
WEEE1eOA5dIDbWbWukBeILU0Sg43HD07sAdmHuaugE6bjHmww4p5ibCqcQ0qlC65B7yN1e0Ei4Ci
GiV9QpmsW1U5Ury4m1IEj+Be6Lz1U2SJW1OCTZSj4HZqrfTHED8KEpa91a17iK/TJH9qTfrMeCn4
FjJpb2pECD2VeU46s+Vwzt5JJLpMcLC2Wk/nMgGGphYwpsaqPIh94qOYoqG2BEhTpizGaOe2w9Ew
FnT7rrF0rUeER3HuBzgN6LRU2bho7SNUEG419ifoPUi7mypzhJafqMcY18m9q8tK5RpS/yEr5Xf6
gSWq+delVksZ3oflzdYFGC3RULdwAZoHJacZlP6lCtqIphZOn6K3p76UO5H50USvhqoP/kWHaI+u
9qsQcorco60ecHNGkzkzqNr6ZTQnLBDMDirklFIAVKl9B2WEC3eLT1t0Q0BYRNNBLLIfddgfa50u
f5XGoros7Rp0gBkM61ghWsOUKlndlOgjG0g5RShBUEqtwmroaBPpfzRFFLtgnD6xBbk6FUEyI++w
vjFquopCC1VX07IzxcXiZlFdLnLy+2VArT+SgK8GR/J6P7pO4VXqOENOddqCy+ZQTNNC6OtDZj1H
JqrISJvOlgr+pkLUPzbysuZ8G5Fi6VV7irP6rRjIZWcBGFsdhZou0NVdTa2FrOT2Nns7IhACgjmD
pZQO7k6nG0xVJOtjRArxUBiOGk3wTel0m8BhhrRQN9VXcYlmG/oIjp+Mh7B+1biQB2WT5CaEjGEV
5XKE3lNZJJGG4CHrkPVVYrgwRDqh6VqgGpC9ZRn2J0Y4flWxuMJu73WsAIbWnfJCByOsrzo+D6L0
EEU3hOMvldinXt2Estuq49wXKpLhw0HMJiN7jstkg6SfcD+cYLOKYN6UdjrSd/ED8A0ZncRRAvq8
JFG1BVkA4vmjnKLSuaLsX4KIKPdWGxqenoGd7yODDooXOdMTQA8hu7jULH+A8GxbEXgm6wGUhAkJ
K+725La8rmq+JlMdnCKhOeLKZ9lXYPZy2qE9M98prO86KUdzDCnLZWw5CU1LtoGZNUiuF1VrNphy
CA+zj89ghXjUwLYfJq9C4kEHrxZsImFa9kUTurJsBn7WiRtokzzH9VGlebdKR75k/CNutXeVUBsW
pHqq5avspGXrYYAmr9q8axzrBarCE+ValTyyQXQxlmtogEeGHmq3JPL0OnV75o1rNmwKazrhpysT
PIweLMe91ZvvmtB910WkC4p6MZmBfDmjh0lDz5STB5NHMNOK4Fbp2LgCS95MRwTYKtIbYUS5uiUA
AxOOGXG0V9QGSlkDoEfQsfbIgTqJZAQtg4nD0NKtoYjDKpZMtAvzGA6x9YRmSnLJcKMu+OJSnVZC
BM7NUqFUcIhHelhsWEYLq+mL5dCWLtHSRrOSHDB2cemVbAWg+GbfYpqwA118aQPtSWS1Q9uRShn9
MagV3cUaejbs1tBrEkWFrRZtbsZcIdeNLbh4+HWNI0V7st6o80IxYN5g6Eqkyy1nKq10XHgtR5Ei
r4ojBh7YvVGdf8hWtr+SohMbRE9XDfLo96GjVBkDkDRkT1M5ZW/mc5Aur5F2glaqezdQuYVuLIor
lFrxStN0QS9qvjMa/Ab65n0ageHUw4EK3JNUhzvZLL/kWqd5aFzLV2mNGQOCo+osjabi6ZxiYk1S
sBaWnI1+hTfrooOwvZiI0zdxYX4Utx9XlqA00Mt05VAvQe9Yfg7Bekw/FTj5Eap9VwqNl7YIdriR
fOkGVoZDYFzmrpG+E3YQpRFZJ9CSgSO8JjjZo25hj9HJCbRdW/aaEM4mM4cR9B8UHuMNu98NLbGI
xpEuhEj6UEdAL2EvlY5hyftImViL0nVbq47cfUxW5k/69Gg04QcMtRMos7U5x5VirayLL1UJDxqq
UMAduY954X4Ah8JvavzQYCJNZBUOrUARJHBLAembEPlx/oIjM+bbMM+LwBNoFSUTLNVeEbSggPtp
o7XZ0Ui0EsyVeLpKI8k0nFJAWYjPFJFWtamvcGGHLEcRNifhQXBK8WswwaNAXx1oouQrayR7r9ZC
shL43xacvDoFSxSzErCrUie+NcE+FJB8gkg64xFH2Qu3gBp9J7CLxVWV36yUrrVQ+DAi80mTJjAQ
Ek3sfW43pOeBp6urriI535bmckqPciqgK9G1Zwm8i9MnV8gX7U5uE2lBQ0bsd3qDmWCxalIGOjWG
t0bJz9YV5sG8SnqvFTMgmW244JShvx81INm1pFnfBL1eR3UPzvD+p2Yi5lGHHInU/LQZ4nP985n7
/biuI9e8ZcrPx+4vuT8hs+/B68zv9uvm/syvu7ia+IE0xst/efwvH3/f+P7F/mWbNE02inwrFumN
Ih+6Wj6IGbb940/GfXwZfn1Urc2dDDTXZm2w1srbEe+bCuURP+l+I1n4jvy6e/9LB2L8l8ewLY7W
GEdgWTyCATTf8/tn3LdS/77pz8fUtUicyjIZG4VWpVEZUlKJEdANnWaMT5IWiAgn7g/et7nfaA3+
GoMOfaLVn0uo/fTH/e31v+7CJSaRejWgLSKWpNvszw2lUkdjyR4qZ0eSYfaFiOqBKBkVgnt/zOgG
2o3pT3PSIQZhMraPEADrCZ/SqlzTSBiBq5v/vAnhobjCpb0tME3eCrtWfWC2mrQd64kkOZketF2C
UiAMV3uN0G547R+VY2l3+xIFuNNtiFxAfp9AcgdOdZ7ORKRyYpefhc3SkdHCxQ7mWcKiAfqTudVh
Euprg1WQQ8Hwkuwxg03s6XzbDZXxmD2bByxs7E8q5nLpNyNafjt30KqDba/cqvdxNAFXDAgciTM0
i7fm6sQbUkwCFJN39K9i7on5guYFaX0tbf68fuJjnNIeNjpon8uO9LWDrCpianGVj3YXlE7rUHk+
M5RAxvNJyoNrsIPv1XO6Ad8vReg9XZhws8vPsbbxnaZNIVuYV196VtV1JMFmGlyVQlf3kIfOAWPt
w8RogcqDKrUvAh8KWcxGewRbT+HVL5+E0m4yTLtsbVvMIA60MbL8MtO4EJSZVDuFHbcI3kzBbi8w
Qif95pu8TTesWPfo63iRLzIRQdjSoq0efIXDlFw06XqWNposMJfYy7K0Xst0ewGrRyL5HHTcDE+J
eBLeDy3NF4E70QnlKJvsmL8xQGMja0tL3BeOxbF+JBVsaz5aX5Zm4RIqEUGujTLu3fJfDGs/OkMV
OsFIU0qwznySxpa+vsKqonk1lX1gOh2YWzRJVe4m76pNIt0bX9R95X2yMA23MJV7d3xBUSu8ZXa6
DWVbezxjm7DPbOgwIILW6OxYuyguy0MbfM6hRj2wNN1D6sC6mLEP822ZuIKjHoIvcwXpyL0u1dfg
2VyBHlzoh3inr/Sv4oN/8Ze6NGd9lX3EJ6leBF/Czb+e1cTlVA0OoQdu2Cb8YgcoS2RZ+VsE/I5W
KVt3L+KhOOcOglVsDtA6rwQPlAGLUTd+C14/rZN5MA9i54Esyr1BRZu7tko3RUGoHUgiAXkxfMTI
mU3vJQARO/TKU31J8YtwQPq5ivtWPuzDpxfNHiS3yZwNOm+JVmiagGsXS+TBQYSIiYEKW4ESnzM4
WActpKcRVv2Jvs+Hi/L0FHcrwblcK6/5qMB1lG6yjz0494bk3E7PiXvDOHgz2RVLWi68xyFaZCRL
XUjJTGVkc9resby0Y3GEJP6x2KML3lZ7pJbTMj310Nc3MSPOYtpQo6I1eZe5A4xaf0Vdk2TSmwQ/
7Y9HSWj44TpHa0TWunhCYCRKfq0kbsvuDdfT5NYn3jfZ0w50yUF0LQBJLvEUBww7ONX3dssKRba+
qwvyLOR6nOmTk+1zl2wHv3Fp5kej8nDbNfvrEckY+Zw9be0q5/j3eDnAXI38i7pqlrViZ6hUry6t
nfcz5ZI6C8vJWKNCM3Gb8yc4pSUUm2dyPszfcKbbhK+CpcTVHVUXx8CHwFUFe4BZxhDE5czB5Czb
CIkTrued2V5WEk/3p9RLA8su9lWxC8KVQY6DesBGXGufaHsHJ11NjyDrgiUwQKiaQ72KH6IDpD0L
ksdusMM3kiSJM51jL7QzP32LvXQNdihes84pHwmY2HPlApl2lz/i3WIbHwlRiifuJpB3Gx8j3UZ2
84e3sjrIj7cfmDKwVxrBh31ZL1Gk6vSaWuy10nLq9/YhfhrRiXL1un3zJn+hXxWl70S6pLIQbsUL
8pOTK1Hd5kKu9MUwbQUJtMJ796W1mI7s6quvDq5lv02uODnmj1jcJ4r9gTUJtgGqKzxotZ+eIAGf
6xt+ADxC17pWrCbDJhNFwWMPYqJ0ZoH+pVzgW0pspXz0l0JbTbJ36z2GsNiDMbrjZCkX7BUvXINQ
GE/Ry+2xX3TGnr0zbWoHvbBqNx84FEw2ayMZACK9GCzjzflMj8at2r2WO4lDRC/0S4qGQFtMNqvx
fM1VGDrlYGe4YjNYe2LxpCzbxe2E1qFYqyY27J7wlJCvkfwogpBmsz1a/tIbOPRQSlzCq3nGOCof
TJZMgWADNplLo5ndg798axiHcb722Af1AtQBE70/fIxEqtTMK5f0DwO0Mx97UjXlO/ZO9rCk1CR+
oeNIOVF2kd8t1fncw3BBQG2M5cd82FEgY17+ROIye36jI6l8Dx+zIz1b+ye+onhpjvzg+UfvGHqG
YEX3LtfbKjHtYIW9O/ZuD9dlZ//8n7L39AEjZhN6fnui/TGG6O2SZ32ALegEj8WhPJWnMCQzsgx6
IG42Df996WALN+iL7FO80RV6mdQ9cKt6kfh8A8TRFl0CtQeYTByZkugMgEQs4/dzyi/MDAwj5xva
eMCIPd/Hqfac50xvwbq2RU/0wiWnVfJl/tBbX5NZajJH+ZxCLddKvWCC8plJ+YGDnT9KH3gZqOwV
6UO+4BjGcJ5Zn0buDLITkJ/LehuNoeVP2j5er1QmIt+fTcjaNbdrWhJdWowSZ2ZHGQ9J6F1FyPaP
+IZftJtO//xsovgAzMLuxO/RM3Tj+Rx4SJ9ZeH9czzB71/UlcoF2hGtlU78lbu0weDJm4E2FHvHD
2PT0+oS2H25u7/q6WnEZvITvwZuwAQKwATvjkgAwnc5nikXQDQ+J9biNAPY93MQEOmRAnMDw7gOT
y+CEw5TfRE72/QCJ1yZBh/q/sVDNoA8/mdKCXeiM3nwQUe3zexP3eT5N6wXSfnwcN6Zix4nH6Nj6
qM6u4yp7h102MdbB8PbbBbwXrnzzUG0ExkIWDUDZs45waCrfCmI4lRYawqrlmB/ULttgleIKqZNm
rh5sO2BXii/lSwPMrbmo+mNE6jeOGiC5q5BDqycrTd0ksS89oXNzLgtTd4TlxhUXmk3seQRINTY+
mCDUOpI/ccgVPwSG9dbsadm1DtXS8BaBTzbLDXzcdBzO8icFZrJdev3jsA/6fVh/0AyVf9bCc5Nh
vfOlsJqUFXD8QO/FNV4UQty62LtIt2o91UBdvicTxV6Hczlfmu9hAuQQ9qGwvBrvGe0uxHt4/EIo
DKZntco8cQWPnumKNNVgHElxasG2gEDgodsUik/5uRkdvL1ylonw2zAHI/e9A0LevakumQSIY2uG
HXq0/WKfoCpZKh+MbcwnBNKSAad/gFTDqsFO8ke6POkJJVypT0AR64HE2IpAlQtvz8gTAbVc3y70
p52gZUgIZBk4XEJQAuqqY/B4alVXe6r1Lfn4QkNDQQTpfU4buEawZ03g8qkraQuEIimpZPmkcGkz
XXlwGHAPLx5l6J1Oc5yqZeWrF/UiVMvW0S/9QjEJI16rPde5cU6960ps7W5FxgSZLvgUkv5kV+z8
SQKNjO3c1SNJ3FzprgfbQQbaHkhBh64+MlY4ZevHjGJc8ZAOHf14w4yUYLvfaNQiyASVXlKsZK5W
mZ59dU9KZcp2TewLT0GCr4BDseLNeAlU11Qf0Pqx+7ovQXJ/7g/GvowpJfVUvvOCOaEqV+ztbC+w
8Ni0yao6ErqQfhTpc1Rtyn9oHJX5WHpc/rf0e7rGPpLreczwi4NtbT+r/VILt9gVyY6+G9fIs29e
NWGtcBg2AProU7H8a73Os00kXgR1C8UpL9y3WHQEyRMJi2QPHFaMtQ3z9PSS5M7toTmMJ6woetnH
l6bDqDBdzJ3bN1c8tfGS3q0b30AnSFsp+k5pj6PwPRhesd/Dh4PBBbhR/nal1z6xIRMy8UFxh6zg
yE8ThD/b8g3Lz2qPAGNchLc9Aeq0yRcl57y2J9ForG/MAsD9F7Sis6jbBfPemz3qTtlRSJ8p6qwx
HzH7lfbRMhP0B8jdJfUDzh9bvrkszKRlVy2bHPX5eqiWSvCcJT6ea6zQChrE5vAFR1ObXh7w8G35
0Vjwt7ONwWpLOdykPeEM8+MV863W6S/mpadnm5TsDLvENGQBeyi9kZIqn+nQYETyQcTjxgLmWmXX
7CnSht0iMRjbIHIjrvKLFHLY0sg3dejC3RluP1gn9IyzR3IhaoDbjC1DYlLQUDm9RvIbsxNXrBZZ
6geWBxq4aInkvdZwi3Cxn0+/pbUvqIZZC8oxae5qn1X0lKwKY4llhbSuki1omDkIYx7RXCo942NY
+1m0JR1dWKxbtyl8+KDFVG58gn/mIoXGMsTRxQ6+tc1/SfZ4pZh54gBMH0SD9OLq6zRlXq7TQ54u
xhvGFdSSKZdsIsZB9d00ELL5oHOYsiXZqdSP/g2lo/VRYQHOWubCrITx5wWTaaWknWIpHjRPp/i1
VRF89gSxQ7Um8z1eGGygrZAJ7hWfaZrSsZgt1Hg5Ei8LJ82/0pZqLXV8Js+N5OXRVyDYxO6QEnE1
W8XDM1+aMQcqsFKtQ3IhTEUETIx1U/Y4CG73zPTA/GRf91w35lqhhO3vgS8Sv9bkw33ijusxX5K/
cmiofUBh+H7dvlWr0n6rvpTlcP6cWIm94ptw/apURnBbYlEav8cMTOOOg3A2iGk4Rb+TFsBq/sBa
dhnv8sekgj8GuwuamB2+C0fMbYejzk56V9xuP+he8knYhXSdaczYPld+JbhZyoAK//ejOzOWQvF9
jDn3gEBCXV20HUsjqklUkYlSuS32+S5d84Ps6xHpDsmDRdP788RL1v0jEXyGG1Z66brY4yTcPw1f
t8YhpInxGAjFZazbGskIzmrcUtq3gbOy8gLQBKAyWEPhJB1wZrbzDiUrwb3evqqr2Nym1HMPkUsX
7jyRDEeuLT6JlfuiPjGMlY+3BRdcyverQ8dkzNoWRy5ersjMp1ZOvoAxfWAMsmXCp34ZObgSDStp
iwUaZ9l4ib0Kw3byJEQf2HrkGAfPC1mn/iGepEcudz4lZ9FwwNcs/cJsMr/Ej/mjsSkXOOVCet7d
v0/Y7ZNP0Zu2ls+0V6LfW1XVMtsHYBeT18lYt7LPjwJzwtvlrokygxQCYfFcMKXNjIDKOicvrMnB
zHS2toQlRkvgR+oF+adRubdH2SPSYYAsfJMxk7TqcODUuu5ZqUpnwkvI0K+K6KqkC/y9uOKIG4tm
T64khcmPKYKPuBzTyZGdE1OQcqRPEkeIEYhFSVZT0c8CFi6I4E2/VKkI2/Gb/tpWPlcNXBBZsNMd
QZNmPV+Mzg89+TT0Pov2TvFgUpqv5UJyzYVRrlhmiJgpp/tG38f5D8m2znw4ClaLM5rpGJlzuEmu
Hi3FEajyZ8EvwQ4yVWvb6yE07NtT/4Cxm7wKmsgmmlWVQxksxVed3Id+mPlAF06gFS6osSOD3XYY
sm6OPK06N31vtoD3q2ctWgifAUofxclpXADb6lsHjOdG1QF4a0Pg3OqFf64/tUW/7Z+jTXBuTj0T
JotOGMrwakw7enTCq3NsjDPdv1LpvA/rpLFJJ9q5785G24QQLlzz1GWyrxs7fQ9+dMfS2pacXtWS
NFcaH3u0i7rLlVjqz7HlGley9lBqX/p35jM+5g2dELHQ9fVc/cghwWjkm1izqcKPqqWo6qRv2fEZ
ZigguEeikdubznQNl0/ezDATDPvKJR0XpBmvxLFkB9rLCEfc4ZoFHAsUGy/AzcJ6Ijbf5B4rTOqi
7o0cpvwqvyY+B1JMH8KHsV/hBDbKm5SK7rSlVQRQDQFZuiiOxAL5mzwung2qYZyptUMGhAQGmR7G
aTsm++zPyY5L0iwyP3NbDJAWPCrKGyQRMWJ+Chotrdzkmr1k26bg6Za5caoCeBsH9N/VmZxvZdAN
Y89t1ygt0NKD7G2eOOo7+G/VbZNidFjsrYZIIPsomQhowQUSjDEDWxtbcXwhQ1foa9HYBlhuTh/8
R0bGogVn/udBQYuvwI2vThaS63ajz3GoHh86WwHdtXxOa8eMvjAy7IQNn3Ej478IfhR7zvpPciOW
uhiWbbcyDdpHXQa0LWv8OT8CGnwJQUhnYA1c3qh9MoKNqXG87IA23VfydITwBTkPIl5WSyQsq7UQ
OCt2NIja+hRgsx441/P1zD9zxm2pna2nungCzLMJNEd/BVzPwuuB8/5KsLIAiM7q7dwx/EyVRxjG
qAFnyTeLd7GffYAdTNFKel2zHSMqH0P6mlUbF3PEqE74G/vNMvGTysUWyeq/82YfLC5TfBnc9gZw
457QlTdaggDOY/F5Fh6YhvDbZYSh44TCD0EUXrMhaERCKTl9iFMXueGwnHfIG9+o7RlIKYRhyzuv
opkR6Q6LyWGY3n0ExIPYjo6s1atjzqpGTx6GD/YWShsgAnO4z3AVzWcfgx5xafB6O0WfLF2Ii8nl
MkDGPsOSsZSTDQuLzSWr3OA1Vo+EmHBjYmpCLfXHD0a34SWXFji+bMBVTxt0Zu2uGlkok9Tg0nog
as8Qv+1GeKZQfpmlz1JoDx8SRWxHqUjNBJKfLlYs7WED0iuCiNPtzmLPlfZISwWQzuQZ67k49YR4
35qe8MBOjmsnIVeo2vib3Hb9CYrBuq5t4mqfi0z5uB7pJduS8KjJ1hCAmq9E9xl5Yckh+89SiJBC
ImdFjAA2Cfkca0W6OvBNpjtoiZXyja4pG4ekH5nlE1GlukPKXV33vQfOpQYEClOVMc/uyCpdeu2M
NzKdVuE6Wb0IR3KiDBmYrK5JKfG1OEDgb/pLSDrnh8qkWI/gocFW0yJt98mCPUpjSsoSKV2zSApe
x36nnIt96jG3vbLbxOQcEGex/jbJ0GChUbmC+DHY5mv8loYrhga+TX4aPngnhhWNBbtoM8P3tz3I
zuEZ+SrgfWCM5Vb5gF8uM8C9Rcf+IR7mMzD9jrqdhU2wS9K9ocFvpQfryKgls2dYWxyVZXfMv1NJ
1sZt7fTfI05Ctq/CbcVJ/YHlpHUcUNoCJ3DpBHswd6Q4Z2tPJh/wso3ssUMYu3JCLCw0dGdejtC7
0XvAXxKgEeNCTL9rzTnHGaLyKYayfk2f2ZbETk1wkXqYMXHcORqdRnHJG0gJsayu6cVCDADHyuN1
/c0lQF+WbI2vGbupWfBWVrEKSY5qZ6oz5qqwXkscmOmOGTFRoqFlTa590N8KC4fSZQXCnxFG2eTa
WWDo5zsLgVs0izFcZs0Cp+755InnlcesrbWJTVhc9ZyVBbVfj+OgOuJ1P3Us27xIQIHsMrVnRwIT
7CsUkhXlkm/Pd+Wd+UOROJ/Jp3N0axKk9bxv+L1XJBBzZ86S/VExpAzPPJs3Tqu5heyRTeRvllzl
SRwcFdYzfixqt6SwXnJ5R1/V8MVOvfWvvJzPmZcrLjv6yvIcXsSG3cov4ndVhDsdR8QVlCVfSaJe
TwmMpyfaa+Z6jtEdmAvZ4+wvVViyjxLRNTE2ZH1l82UMk5YGkj2siyuOIinKN85O3lMfHpn3AgHV
yQu/OiPZWKffSftzh69PZv06hyPYgmUyeWtGSmY+ltRSxYQ7/0yWKOV8lnDM+K2sBoN0jhw5qMzz
7FWZL01CAxg1VzwVb1pbKrCg7rVz+FWcWw0hc4DbtcN35BAxKvxf9s6jyW1lTdP/Zfa4gUQiYRaz
oQfJciqjUm0QkkqC90DC/Pp+wHPm6PaNmEXvO0KBIEvFIkyaz7yGoRQqVrgno3vOd7QoP3ycqA/p
zxihlG+6Oplo11O2v0P4TlBD0wfqJJQq0YRdB623d8Q7Y4W3lFwttf7tv76Zb/D7gFOwSatBuqH2
QX98R3pSy03LQEVfm2JsQu4PrYlk+IgnJLefr2fjL5/n5cxt5fN0xtcHihRss+fa02THY+RyGPRy
z1kxifgffoXHMeJZRGt4vWyuFqVkTi3vdtw6bgHniK4/17/g7RRtuXI+xPkyCNaHVAPb3JUg2zbr
AyQH3Rjx2r4xZyyizyQbUc7eQ5REoWXr4bx9N37wxfqZLoFBxnTge7kc/i3dM3/Qocyj7nk81IUz
smbbfnbVA7NCQYaqD4WE0hsMdAWUuUFIn4sF/8ZD5I+tEwP5dCaD2g0NzboX94JSJ9xaHiwThO/g
F3nsXCGXaW+4Iu0ckcS1TpAbG3zUiqcGmOTaPwAGSvS70+tUxgbxhNX9Eh4murr+Trw4+YXiiZFR
THhmzPPlIahnAyjnfnYf0x4j313lPnI9I0OJeBA/uCuPgd/18ZpmLAJMofxsrUNqhb5ScSfcYawC
63wdf8H+BjfKXeYs+D0eg/DOPIaFkgKec+5dDGJSvvKB2LyO/pV+HeODR4nWSlgcG1x7aAN6aPcR
cJ8x4ObvIHJ+GdfZ55L2cVac9nKlscG0QK28Hy4MMnxyv9AgjdrtOhfTbf+SA/GcuMf7eJWHBKVz
pMWGMC/+ruUOQrpZHjk75rGK90SOKDF16d5ElaVAcrgMviz+juXEH550/y0FJtYh358HhY3U3ta0
DhiwdNZdz59fDnN5rMyA1rgvMaJD6Btbi4OpvvKMOU0dvjD33O6Zt1zuiuCqoV+eiMtDcXL1pjV2
QjNuaXOtNza64EXJ+kDyBMJxqYPb7d8Ueyo4MHIZk17zak/BX3eYtdToT2AquT+Qk8mFMxxBEPV6
mwKwblzZbOx5JMxF7o/qjky4cu06bdtH+40aHnejW/ZVdkKdlVEIpsC1dhZMxghBwlNcHHh03Ci6
1jLeg9XBB5ei5roC8b5V+zWRKvc1542VBVOxPHNPETxkKv81ITv8+jYHanKfXB/PlWEZ0rez1/rk
mF/8H81TyDWRODEYkzM3ljSPU+L6V0AQhDyArM4+pJiPqNuam4KPTJCmLl6X5cLXr4NAU8rcap7n
tKV6rsKjTZWTrGxD58IqESQ5ui0lNUx5IYH6zfbI6rlFwLqwwAJ9SbD5xL/xEv8EpVp8WcergdgU
pj7B7BzS8oPsgUFGgksObJO1VeNL5m/t6WpiJ9sYX00wnrdp59kHR693GkFhVjKqfMUTeyahheyA
wiFKRGMswPKna0BU7Ncb7uBSB8l1q95icgfWcuBddBhBT+0wgArni5ZPQPqbF+psIDl87yIwJhMl
FaInF4swpsE6fzCm98AX7rDeyx/b4VwNV37Ao26aS9uQVOx8GudgWO7DN+6oad2B7Eqp3Fs7ZkDF
GmJt/O7k4OuHrob3Yx3X8olnSaHVpCFK27NJtj2FekAvRn5gZg3dAcAllVxWoJIyKXCuwl/v2zx7
Z9Zhy/JZ/Unxm3sXfL+18318OncFdmn2sUBFKtqzPFf2mWHIVejoSAJtEKgzQVfHpq3zQbrbpIEf
Y6EJABwuNpNn3yNDFJ2YaSAy0e6uxu/4hzkbljH7V3M2YMp5X4pq33FPCW/8d2h5dbcDg7iOpCEA
WQ77URGk3PnGruP2LBcZ3dPZw0pZI/tS7pR+1z32kFtuqxHv44QYAV75mbXKouQElR5osqSwt7W/
U0bwadMc6+bEwORRMGRB/FOSwjgPM0xQ+9T6CLJcBNO2ZfTKZuQhrQ/73EA6+cJ/sbSvMUccdE/G
D957ccCfiuIXh0uoA54aO3lpstuf0SnO6ZnN61Xwm8i0r2+dHabkLcDI+BIDtnbxLD6tkTTz3gD7
+Y2KCF/vdujTr7OHjhP7ds52uq0gHAIAmPGuZIFlz8bj1wpYSQAoLwjL44NDMUg9MS0Bp4fdW8NC
3x1qfYZkh2Rln+y7/icDnh5IiAZVCbKHxW7HgIrTL7AiDcAOzAq8KBaUUs2j6M9wSzaL5oGBgRnQ
TD5F4wm3YQwtMKCt0aKkEZOjAHaxFyQJSVO2RvkUEnGxsNwWIyZr/Zh/Y8wwpTgzVqJFrw+bX2Iw
sxixcvCIIvNo4uEoN6w8BaAVZ8v+yK+xXHbfAYSwQLHfGSrg14fjSN68OvNtCzBrBYpdDyxjQ3LX
euCMic2Rn9kSNvBlfCt7H8Uy3nIPCc6YLah+WNkjHRzlU7Zfmww8Vj5VRBBzwIzf+YLNDkpOOuHe
Y78ZYMnUjzXe408RgmRHlpB86eB3ABBOM6rDmtGPE5o5YN17op6Wy+9fwATQkiES4+rdnyzyj9RG
SdbJV9ftG+QJ5U+QRflWrTCDvgP1F4C0oJjM5txSYQqJyFu0hYV38CYfY67OtpFUM1k8lJ9QFWqc
6iybfuJmru+NtqRbpJWT8udZYDHt7s5D21ighFMiJORbFy9PYQr17lkhuh7JVKPBA5JzHs3kWDv2
U1JP8iyGSmJoLYCRpYCoSrsIIKx9pD00iqKfoS9jsxCaTRaYY0yj24DUkjgtxsJtNp5D09XnaAij
Aqkui5k0ShNRYRbxyadw1jrYlsxt9lAnjnHAeWA5dKP9Ojpjvo3CzoVYMbFy4dC61/ELumgkUpFV
sVuF1dld1GdbRN/HkE2mluzO8VIcB3efEtdEkVcGGaDpDTbR+T5zxfPkYdXrrJ+8fTx0kLQOM+/h
9qM2w5fHl+bz7f+KIptPE5WbcqUFldbUn5Hu6c9jk3DLBn1N0M07Z/8crAgjQvJgftjHLmBQq0az
u2HitnbdnHFB+H8H2R2VqthKxrkh3DC//PmF1El/erMz7GVZ0gRaDxjjINv/5/3tle4YfihNBjNe
PfQ9FCjG28scv3P8uas6PZblcjEQM2PpwUhmsicEzVyXOZKA99/1of332XoGiNC2yXCPvb28XcJf
H1w/DbKT//nzwzoLUbEkB+s7aj0YAuIwvp7E7ZCuTya7nc7t5e2Hqm6++iadxEnCVooKsyGvZKeD
Pv73YVzf/sfPbv97+5k1xCeZOskRE7xr4SK2WeqoAerSYCCBmSz21xgpZA06HRaqq02MNDT9DStC
RNXUCI1ZDihz/zqknoP7p1sdEZBHcOfFxE3NUN5a3sbPBLnQ311utmR+4Q8ovzkRQYN1rY9GXKNo
jCxg2lJKaBj1AiDQZfRQGgBlpI0zAh6mmA521DxrLyUk72A2oXI6Nyb3bh68DbYaj3XPhqwxmx/K
HD9yZyYlyu/baWUTeriArVTlE/osP4ruGenHgokvyheTVkhCum4mxXiIvCY9KqumEUKRxG7R5bDE
Y2PO1VHaAF+bcXXLIDxBsSc5qhZrSx+CFikB9bkKL7U4T/eJzZZW6eFLB66ypmrlZYg1470XKB2Y
CZbwaY7DOuoGdA09ci1f6RPqNNShanvvQ+7bFxN3OpoPXdn3u3ZAGLVFshn5PTLy5nNCM5XvIwxC
i3cf1TTTUyOjW88mBPfQ3dJViHciJSs06Mosed0dGq/gpmpvN2rqo74pMegGEVIIMoyiSt4qsw/A
0yfOuLqvkz9XrpsEYgGDhA8hbiySQmIW0iYaPnTFTWub0aby+iZ9codyItpE04FIatrpAkbb9AE/
cACaqUH8y00s4/dmDg0SS5S73aFCtK5Kf/hUgJTI1I3Ev0W/Gf5QSQNmoFiFIxpaL9R2TOSfwbSl
CGxXA1ZUjfVsrVkXVIjAo4QI1AsGrQvyyH+Y/JFZow33aMbjN3SnWdWNDFCg4V2HflL3JnuXO8Tn
cooWAnvAnnWcfXN7olFT/fBTX12jgQ2uUBBN6yT6KhwyQ3DMQ2BYM07GGrV0sywvvtQQJcwWOJuq
drlYw3tRhftoLHNs4X+P1aivXasRW7HqpwUd6SCh0QsFZbkIV703lgRKoI1jPSQVE8jbNd4xt6Lo
aSwfOun4X5O1hKj2/ii9SzGVQZpUfTDUapOFdXVRRnvnumo8ZU3/4URKHMaxAavC5N02hvs0iIR9
L5kTnGm8ZB1E5DmJq6nmuJ9lvYybZYTbltr2Z2MQzkWFPPQO8Qj6AyW+yS5ghqIrA1wcMUUVKhhB
0qbLXIBUGiHvpcO3LDHoAi09gniC/Xe2P93IHU9jC7EP2se91Jl1ltlyjqqc6H8OvyvpQOfIxrtO
R/jlvBSNe9C28PHWba7wafoLvJVLHorfGNpCoKkpnLHk02sAkIQ/o1IiPRqptpiu+74QzdlcvvQO
5Nmua61zCTgCml/gaRcUmzWvqiUp2q+5051hSA1bM1SfZoGPQFE5x1Dk7ARt9zq25QfS/lDaBnFE
KPN+HekwdX1zr4zcurrx/MPL6mRnJTFGOVDeRigqOBscJ+Jv2z8hZX9CEw9KswPVpvTBerTLmFxS
9hEfgz4cEyB7j2TFK2gRGIjbwIBtlBsYA/GWsirzYEXuuag1G4sbzrtsiJstpOFAmMYSIGw1P9kx
Ft21ujBEih95aN15JeD1vsKwqyCPG6C5OSOdtbGjbBi33+xuOtleb1yWBJiGsRIk62mJDtLrXmcz
nwJpymvDo6HkCPobIdXtPMhfaiS/gXGFnbJPVLQKVk30d/HsIBFC+B1XC/m19UVH5WNJgjaRxIQV
hagWYfG0hITl1Bl4s1ZPQSUccIMxXWTjABFW7iqczbZm4zzP8F/Pc2SPxyT0Y0x/0LZYCGScvLoO
SS2fhiZ9CYXfHFiMs8BKX52oMu/7sL760SIvFv0sJ0usl37WNHWAYnWtIS6j+zHN/uc0D8mpGJPf
c4yFsyXj12oXQTkNKu/DSBZ99Wu0cjD7OqaQjmEPmN/zFSJhhvSz8J27mnWdXDMRYwKqyfPoZMy5
uBPGwrLp6fFgZG68F0X9xijd1o1R3zlFT3quR+JmX+X7BI/wbR+pZ9tosYNUzh5K6a90Cq9phy1P
HGOestSEndWY9NecbDfPaLs0Nm0gLxPOZQj1C9ptXRDB0KHxsJZI4A5HSEDfJVlzsN3id+cK+AHi
ZwhJHRLoOAYdHpR75Vhfe4SGcLtW03HUtXMoXEzo1cxWa2NsiQXpNndb+1CY+ZvQGMxH3fxkuBFN
MYmESuEVO9zgSoiPfn+1Jklsy9Iy2No6jKY1XK26eBzH5dtU9Q9t0VEjwOIPP3p9tTGbOOIDpKlB
j882VcOHFE+nXFRHw8IRqegjd+c6qqTUOQNxMSTMaCsMrEnnpBYG0Z2CkNQ5FBWa3spfoP8g+Tpd
DZ3dG6nj790F2UmbgL6pG3ysIUtuBKr/cYrKXplWezS898Tv9vfQhPvMYP9S2oJSuesFCRH6CRUQ
TDXi4WrMKGJBQ45KvNMwlSgBcO+MqktPte5esaNgaTeoKiKIRnM88n7iYUoRxsMCvXGoU6EoHTgm
Jc2sdFXQj/vZP2QTyaHQQE36GKRp1VOb8xrmjCmGo+1WoMxTfQfrccrK3xD38aVy1Pd6eW9a7W2j
BCveUnP9DowXZE2Suzl+8JC1Abn0bbYnwKwz2YB1mZf00jftdG2NyQQ3/Bkph8AcUay32PgyKvDo
md81h9VeKpnt8Nmns2Ti9YOcgOfdRZH+GXVueDQCqepTU9O6tfqJMsBSBU1BSJ+J4hK3hY2GZ/dT
9PrYWoQbjUcRvPWW9yQEiNHAEq7nmWn84Xbd3o6Wfq+Ept0scP/Fd+BeTHezxBRqqGmheqk8jMKn
QeiS5JCG95Ui4c1iiSU0piAidr+1iR+M1vCNDeeL41kZvqIoStTHkXm6r8NQXWs/v0xi6WGbrzUm
s3pGVbcKUnBwcz5xkRYEX0WBXvo27cFOwn92mj22Myqxlgc3GZo7hAko688ELFQIvFh3ezHVDxKb
3Wvm03qdIOJkMcKtY7qErE3ZD9TO0yt2C6CD0uzoOIqS66RQeBjN6oRvTIyFU1ipi5iM7oCY9Ffp
ZA/LMDp3Im/foK2zT3qgN1MI6ZbFkjPNFPeQukOjikeJUASoJktu0Dqgz2mO9c4RT1TM+hy7m6Rv
CmQCShw9upQKeE+tzqnVPo+6c6p189YBWzzU9NdRd/iCcSXlC7vmkeUEdNqkS9+IktJwa5eQ96rn
Ph1IhxWEOxhdQTJYVmD7/mPXmMlpSLFSJPimcuZ2+oXUtD520LCBA/MW7+1+n2fqY/aBu8V2exkh
GVO0FB+t3TwUlfRBQC39dp08TjbvSR65ucqxV0wuIalRHEpnmg923yr42IQRBitTPrQ4YFEHCVP7
oyL23cvC/FW0JT17cyyAhKA6nDRI2DFJaytiGZMMcJTMNvmI3VuoC28rK/wMHJbJcoRpscpc7cPu
Bc807w6fsV1ZWdWpSlYaAoDPUihxmcLl3jS1OFmIQ5zIp+W4rFEB0HWcQw+TvQBnBBBGQn0WWZs9
DQnWSdhGhNtspUVWFY5GC64wVzPMjqLQDlWzJNz6agqcEfqR56K5ivYmFtW5jtmv8KItMLi1xSIJ
T46exBcPJnT05in855ashDtWiffoPXeh4KcE9TvHXbJr51NOacaSPc8yw/vZzVa+AO2TUOWvpkld
xLGFeKw9yLA2oQ3+8cWCEq0HU16iBWGjkAkMEMvQcClPcV9d4DH+amY3OftLlVA56T4Gpw4Wo+wo
OeSYyFdY3mFFv/Hdrjy3lNFKjAEWPDQeesnD7RbWZ3MhMVQm9WrPBEY2g80wUlMdqrJ7x6ZsZuvV
mJ7UaRtgGPcekUVQckpA/fdLf17gv3T9vWHp6M4z0wfLHo0X0l3J3vlzaZFYxQNcOwkVG49e42B8
qUo3CEtcRd2BrqYZsn3nPV300r0nGdqVmfw5ZrEDrjkxN6ldlLQdFvBb/bsOpzfKDor0yWOVUzgg
um0DgcKvr+EgRxoSeZCR3J/dumVtaeJzR6ffaM3wmDWYHuc5jxNK89FYinKDv92ahZqatFwCnIzo
GQ6EzmUOMlRI2CdiLAK36OWjPepAUx7REcJSiG4Cbfeb5p7xyXKaymWX4p62J04j3HaMTwtmwcUT
yfuUsK2aMbOR0cKEJoSFPjSVh1ZUhw7YaydYRmcncjZ1ZONBl7ffKjnKfT+3H+a4+rAmCVMUv1oV
L+8iMV/jlFbhomnLez42JlZOqz+c54UGdfMRJ43YyymiSQnWvKuB/8cN3Q+svkm7iux+SuSz4Y76
aPqzS98DReUfYwT8eo5roBqGUxA8YCvexk/5Mr8h2AuFzKcAPFR44XTdK9LUJyOPoudcfe20/jml
mLEjyGNuasocO04Xkz9qt1aHGfdUwA4BQSKqCbyCd9Zedhe3VynMj3ZBkqGQ/sVFbWDjK4Sbi1R/
6fxCP2FM8kuO0Eg8BStEJ77adJgAPKskf3fGt7qq1OdiP5dJ9oR3dhMMJeKUWTqtTWc6QR3KemZm
301sSHuqUb914+tTj/DmBt0azU6/+KtHFZLeAkQj+i3fjYXOgnDGvZ7hnmHui4J/9pUFSx+GNAQp
WbK+1zr5mVT5Z+1GDVXd5rEV4XAtwVJqdlV38T79zhR7Z5UGSfrl7fvgieneHAxsWrhJ6FZUx0aG
4AD2OLNYjwIDRTcryGnGHoHQwdoOYrpqHcnAiiQBf3y3FJWmluDSuqiX04S6xnaaZ2gHA8IRiRMU
1lpzWYmJY0sRY+5rCuJDs4vHhWDKqh/g+NK6aJi7cWO/l77/SxZGdUiH7kfp8MStJKyP8+I8yFxQ
kU7dQ2cQFbnkdrUHlcY2YAMOZQNFH8D4ZKME4sPb4qkzfex41yGHvEW5kVKBjrFcYnpujGwO77Vf
fya0Kfu++K3CMQIhDwe1BcDMShP65nejAE4komXezzl95IRmnGE7dGnaH6WABRV6h7lrqgDBZpZX
m1Qu1PHXoeveJ70sDzmKowVM42ww8iOaHyXYRUSVDIOIuaOW7vM3jLx76rM2PsRjN/wlc/m3lNp/
kwj7R8Ttf4Xe/u//sVCQQvHz/y/09oCWblX+u8zb3x/5W+ZNCOdftoNom3Q8R1nSRjzxb6U3vHX+
pRylHNcUjmMSUfxRenP+ZTn8ny+lhYil9DmHv5XebPEv30eUzZWeYyP3Y/r/E6U3gSsWSm5/BEyV
SerLKShLmZaksGmZ/13pDe+bJRsHP3ksww+PEvy5XHsC6MRAHxnn05xHh7Aa3mLZrCJcXr+12+zV
m5LPiJWemgsqRT515/Ofg1ehBhmm8jqhDEFjTz4mCvL/7dDKjCSgYhe8VYTVWnef+pryGcTuPBqs
8+1QrWYOS5HSIqpalgSWPYdK1b6PJaS13HGOzoR+SRHFTOFMj/u6K7LTIME/SvtnmhvhY4NCIMAj
/630UkjB9Dqd0H108IFFgvZxaJrkiX01CHubkB/PG6sr7tSA7DJ+bz8SyBrEHcaFbB95JGMsD43w
XKiHq55AazRk/uurYdUYcKzpDYWQCHslVhZd1keVq/tMm9nFiGld6677DKfwpxlL5zzl3gyGDIJI
UjgjZMoJ7Iump0CkfmALVqjfcfA1TRaZfx+LqL00WBrvWnwQtxFXY6RntaoTyPVATar66+3tFSob
uIJT3ArXZ1AiiARVC9ZPE0UXrJj73TLMazNKEHEKaJXrNfiO46wy59CWvGg1fOXiTL5tYyBmtdcj
bUEKLi8jVnhpDDNlnkHbzJUHibvNXBRKYqAupvWQIGspDOgoop3OAi/ljRmhC4AAJ3GINnW3Edrp
dqOBhkyEJUjS45YWet2xVKjxbTA9ACw1OBa6JG57CReJUA5xDA/ZO1gFYQxNIxFgJ/tvt/4/nsSf
p1Ohdkuvafgtbfp9YONOwm9RKPImaOB9OZxvh4ly+d6r1C+TNBfJjLE7Rw4IM3TK27OzTobbqz+H
yYi7s5XjI4Vk1UHy9efb4XZB//E2kVZzbpfQpuOLcBqmkSzU2ZAjMXJ7ia/e45ijYpYI65u9ducW
1HnPt1d/3mINz39Q+Dh5lF9uD76ypr+f+e3tn8Fwe7XMMMiE6vC0XqflbTJiUIYoVuzJv6fpbXTQ
J3mXRSIpQzKIb7fuz+HPz2TsmkGWnsd5Qcp1nciESiQEclXcwBu0/Ot/cmwFd149Qry/NXz+OUxr
J+g2z4ukhejTZbQ0lUsf3tI2vSxJGoyeg67P//YespEz9092143L3ktCNDzsAcmoNgcuag5nbEXs
XWJ40FyJywEdiOWs1sPt7e1g+bAVbVT/0QT8lkK8FAK/SF1mp6juKWMTLm18a+3PTnPW48/d8rIp
AQCV+B9j4frVq7BuryxzRwKOEo+ULyirFQd0Hz3oEetJ2fTMk/xsrpPt9gOx3vLbQf7z6vYWzJEg
WKFn7vIQ5vUDVthZx4LSGBvELm9KEWBWVF2cgqaqYRrYrmOMzXVzMA1jpts6AlCzp/ekaH06qjHi
nMsrd5bEKrIJPkLJQcf+cJ6Z8IcwVu9110eX1rXJUWhk3k6xWZ92XNChnxyrWNNp9DjXi9FJWjTv
ruk3wTw2DpL39MPmuV+Y0Wa3wxul85tV5sGu94Pu7jGG/NG3lOHligugjpZELRk0Ox1Ug/Az8UUe
0I9D4AB8CMaDz7lHsh5lw5tpN7g2jxI4j/+9qAXQqLF4AuHpt/k5wXd0LBKYO2htgVPpUeivgJ2O
BGHdnN/VnlsevWn6hnzRTkzZt8iu/EBSmML/lgh/qkGtWutQmKYH2ZK+isFEZVuE+0rgg4qY5X1i
VdgvpF52tkqEBxKddMeIq0Pyim5WS4YCWE0/ZDhn5/VSsETo5GqT2gPhL1RU3A0VFoEWxfNEGbsp
s5Ng7q070UzPXtyR56pVHAQDR6oxWHrNA/ub8qZTo8bLko60OL0KmdIp7i5+Nr9NLdTbOTVaCjvY
bki0OyZv+GlgQ31eauHupUfLf+q6BRnNp9ADxmL5Ghl3yBZ1OkPY9PogmkeNLzFVkDpH9MShBill
ig1sp4qgzGBJULqL8gU3saKg6Un636k6hYtl9zjMVxdjZR5WZQP6YgLS1A1ZsZVdSH2MYJ0S/UNF
OR0IJCU0ia7fhLkuGC16BFqhojvIAW2E1INdCjQAAwMpD1Ki3+gV2a9ZLOYx8ueXIZ8f8tYZX3Jb
WvtFGvjcSBc0dS8P5pqXUdHe+cIaTlYa1oem5o8i7/zYL+h28uABZZeZcT/hILBIbEDm3Ln3coO+
RFjjuhuCGa+pumVuKoAmU5hJ6+gwLngbSESlYqePUOeqL7L3MGyl5mQYLY0HJzPRpffgVBVop2nc
4p7HtIVgbyNTGYGDcr0B951aocqAviW7iAmT2qlp7gnOC63E/GDFo7X10P1DZyceLpVv1pg+WEGF
DKlpJp9ZBDx1LCDTx65xN2hrK+Zm3mr281M/MYF0GX/rkIkD90lxTteNCIwSew+Z+3srcwwsNOZP
FxeRjbYEmD7UVO3lU5Ty0S3QIqjduyznnqJe99H73TePLmE4+ZhnsEy5zNvMwjQ3TqP7Ucbeycrd
E8Gl2MYZszPGXRcwzXDtCqFeF5ee54yqiqUiI3DK+jWb0YFU2HG1E5xO24BvaaKNl6bNDoc3qCN2
/FY5/s/cgj7XmRGsLlMZ99RWh6JKj+7sMCcF8JR4NPO9ioFdDvOAfjbgRE02TGQw/ozKFX6Qh+lp
yQH89EHsiK9jZ4KDM2zsidloEE3bONNrnyDCMRn276x11VPZvrRzTJE1mvYuloHIfjkzRoslvbUK
6LaNYlknkUMJVVbsa+/UGtb0aGW4q0biMUmiAQuZsblLZYw2SBR0hfMrneX7UkfQmBvzKs3Q29sm
Iho49u6S2L4fBLElIv+khcVgbNrCNO6KcOw2Xp5cTNn8riu2iFabOHbnSAukwPw2EizUUljUdVv3
x6TCh9SgVTSZzV1Cp21f6djZTpm49sN0TycxARKQPVlu9qU1oV12gNjAw8oufsj7pL3E1C5aF6Ja
pOCOjZkGMypWqGUGrK/1QOWy9ANL9SiRNDVyd3rqvo7ZMuzqh6TKZuDTsGZmexYnp8uPkszyzlPy
u1IfYGbCSxti84gqLlsRs75vIIQAA3ocXUIZ04bkJoi8y+6HHqjjuovxfaEMFw/lexwlROKLTQ+X
Krlw/a90FSpkCREfw79sV8fjcBpq82JM2dpa9l0Y5Q1O42DOuRHIp6YPNfRIvzbaxwUEAL5ysZti
HANK21lqtiNjheVlQKfGCjFamUf+WU8wOiUyMBY79mUWQNSTcLhnL6XXNTy2XjNsRZgYOwus7VDO
y3Zc672FmVQnRBtJc1ApyqaK7gOgnJjmJeIFa3xye397dYPr3N6OiG12s0FI9g9siNi0/gtAdPsZ
W2J5GLvybbJrwu+iTPcc1Ia6akn1jCDqdhjX2Og/3lbDpIJoAl5EvCfZTTA6n5+lbFH5Suty045d
cnEHqk91AyvFWEOJWoNw93UGjQOrCED+0etU5q+yMueDgdEg5T4ir0bU7WHI45+RkB2CAxwWY/j7
kE60C8Gitat0HpTWpujOrq2otXSJhUmv1bOGhv05Xw9Cafh6cXK9wZTKWX/PcJncS6sIklFTxbeB
N7UC3KNr6VNhAuurYNs41D9Q0eOQmAoSmyzW4eWjrOdZnzN4OVStVssvkdQq0OZ5ECOifP8c+jUq
t6LCXdO6O2dNf26Heo2Hixq9LKw6kOy9Yd7WeLq31Yxkyvrez8P5kBUunSmvJkoko0ESlpcyN+tz
ukblt7ciJRIKDzjKNecx6wHMWutL1i4U/UwCw2E85lO1IEBrXkKkdZ8Vur5hniEhkpmCWWZGd5FG
ngf/vxc7CgEue49GAQoioVVIYzH5HGKJYMVYuRdUbCEx1Wa5Cft0QnWVQxj3v5bcgRap3PlsjIW5
Fy350RIP/rjLtTCOcWiiLUn4JJyfSTRD9Z91DSrSVVu1DpE4qZrjPBbOg9DziepzvC9j5zsAFnVt
NJpkKPTel35NalpIC0k0CFKOM3YH8Ajfp5XLPHbVlytbQ/1sNDBWcOkV4KdeHM+ANVrDAiQbNza2
KlHzDJ2MFBi+n61/z3lY3fWitzCyqqN9tuaLprRs1Iw1Uxql0YeYjt/D6CjiT7Majm2qLow8j3WV
JdNJRMmsrBZnlzgKnIIRT3eWPz9NOTQ8p7rnQfgn3FHTR1v8kl2b3dtNkJaLRO+jdnayhG47ssWD
Y3ZW3y6XwrMPdBvPkvkhXVD5xr1ti3rgsOuqaXoqBphloAnv9FiQ/zNgNmqkWl83FsRVd9rTqSgu
AE3aYGo9aJl2e+/PSXc/VBPQWWSqN/GUpHf4JnoHc2x/Ycp9ifwoPLrbvln6u76TlDJn+7HDfvgi
c1pDqUEmU3ScupIoy/oswZHPWCa+R87IXC6sCgHAL/NldhFOVTnNLqfqPhtrgZ9uZdAEKIUjHGXv
K3RAd3OimeVifhx999317Md4mEQwLxCLRqWe0imOD142fcfs5MMoZ/nYz42+L+16W7qlcadMGR6x
YP2kipsfKxvBoZkc6wmBWvZDNe0KopYj4cM9BeT8UipNPIcBjdmjnOA66KJQwt9ghCZY2bx6O0hB
W20bOW7ygGPDVc2DfZ9axsUcgE/aU/GzlxIPCxB2pKR4+FkeYjRYa01PWROVJ80mPXIga56v7mSd
TSKKvcaeZ7u0QgRtjsJ1ujpy8VxzNdHUG6DYDCMmT3EHDL7niuCDdlDZU1qKcez5iG5zNgkRfMky
81/sncly48qWZb8IaXAADsCnYi+SovomJjBJIaHv4ei+vhZ4n+XLzLKysprXhEYqIhSiCLgfP2fv
tXftTGvZTAPeaQNEJUWhaNF02CPgeEMDgM8o7U4MKYw0eHBC87GmS7Pn2xabOsQi52cFV+ai0S5T
zPzYekQ6phcrbpGXB8EJgLa9mXLn1hMt7f1xOCFwA3OxPOOIgreLkdOaoWeBbpXGfEGZyrkHUfAw
KYAU89mIGM9M2WOfoFoUgZkce0UPyCgR6bIZidty6rcOs/GzQtxILx9cSDJtArSIG7NGuGyBY3dy
RCspqpxHgUrirU4l8KnyO/MzcwdRPQTNhDEU/Vk34JkW/Us0BuYj0ZG64/5ivA2pOjfveheFGKsr
MvnmS5iIkx23oYWvTOibVo7Sp83VjdVrarJBZJc2C/OLj0LtLmu/BjPMVoQ80pHvvPC5msNbI6v9
Q93wLbKk/DuIU9bjEgyLCDRRQ2ZDFjYlkjeJg4B84qipu2PZdZ+IPO2T0gnNbt0460RIPtUsqBjV
toQNlsZfXXnTVjvIpUnofE2bcjEnJE+6U82diCSAZryF14W2ndvHUNLXMEI53Ikk53iPA330gvm2
KxrEM/l065jwxmcdzevOF/dOPIRnLTHjli15TbZ5x2700QaiuUVI/UDMhyCDhSuQELcbBG+4Eroc
fYVDF6IBFI+3YsSA7KkXFprsICYL6eLwXckmOxNAM6471xthSnbejkgysAuJV8ErHaxby4/0NvNb
4LWmDwmLNZIr5j11OOw2fXeOW0tc4lQJfLdkGdM1RvGRg6YyXGgsAL0bjJHNZZwH/bh0U0dIHIn3
3bkYsVoXTL5oQW1Ath3KeLmGS3xEX85gmtwO/T4kOOl2FF+UGMj2CvSppiSRPomAdblo9AqNZKPA
C0/u4Lgr6nKvMu8noWx/cajudc0pMjIMRAUSrH1OoGIxfSZeBiSKbCq88JgIHUbQbCtW8JKecyUR
DbrZXU+6/QPldb8amhSB6tDBJjVHPK+W+iWHBCSX22F98iMQ6670VqERgHErKbA1EtkaO/00T0hZ
ogEDwWj5oFqY6Y9xDNKUefxqdqnm3aUGgPiLzKOx7q6lmNlBzCsk/nNdtq9d5pNx1ZTiVkn7pWad
djqNpaLUODOqEEe2DtM1W9mpD2PYRwMe73iiGUOx3nX0rWUAWNqd5RlZKAEWgUE4LYL0UGffYzOp
NVFqj15HcpRrdUfbcI4q0d1tlDFoy+cGzHJWHXyZ4Dwz9cio69MZ5ug4ZIBWqgmzGYjv/NJjIxSh
cs4K7MjkWD41Z9SsTYGQ0SP62iybs2jviEPzKHyDfst4enoKbW+XtsmwpxXl3FjK6zclkRxwcLPo
LpPU3p5DcrDi+FoznW4EFndd5b+NmYTJDQPZT9lUj3Fa5Ru5DJxjl+GhPwbP85TatDUZHKdAzc/K
82g4KBOVHJpo0zOiw0z5QyK74tRqPXGS+u1nczx5LSxZToy4skrrV3WYXJmpHIa52JiA3Nchab7s
GSVT345Gh2YeuKmceDwyyd6qpglvbOEXLw2xrRdtBxfX+eySRL8RFcvONi/xjn77jbQ5EjeskndG
F9GJKqQ8Fi1CaNPpH+rGnFaGLHxWGCfYyRRLn1M1NDlb8YhPgfIyV6eQ4dyUKWrEesF4GTx4QVkf
cxOUQe+g1mKfMc8cjtgPSZnaEOoBPFxnximUJnpxBn/7XAz7Sjh0upYL1gaRlDoj7qtqPDuqNXZp
Ub2btd+cyiGJjh4/PVkm5UoT/4BeuQKTNgefeVhVLxM3Ytz7LLJSjY9GPcB5MMKnJCj2Qyu5xgrm
HyJZqEKtX+4kMq+YWGrgvYODxZujT26GctWx0WwiJBSMLBzoWUNv78li7lFV4allmzfWQWdb53j5
X1o6t2gGZjbSkmLet6eblJk23XUpnm1Yt/gKIaf6DGs4PtT6NiZhkTiXTcF/uvL71sLqSIWa1uWd
j2Ura+SRQDm06nWWHbo0exCE223VwAfgqQ4XawgbpNeKDYAj9sqfDGjDlrOKCLs805jYDY4y9n1t
YZMZiER12h6rSzQmjII84unc8tuSFEWi97tdYMjgzl0cM1ktwj1V0ZYZPL+RuQWvOfsLzqSvDrL0
Oa+VDYFd5dyvvQFLW1QYxe76ixY41O1FbGrUAUKHwDx6sNMFx7OenWgu4q2T1P6+c/NTsATKCZPY
jqpiuR0kra4/BrKKVeGXzyax9ZDTbOM2CRXzdas7l/nw0WezYJVFxBKMDh3FXM8QV2ijnoY2fXfI
UAAEM9unIEdMW0/5V5en8ATR+YPUMzP6kQWTE7s4xe5CvqO9Cs28gYw9lLjHK4PWNxPLQ+pVJPSZ
DJ3K5MKeHB79LshQhyLsN9LyrgPPb/POdtUYczCU4WNAb/NcIGeOh/e4iIeTn2KgdwOsx6hC3NvM
UxzSSuNRJqDHrg9+0yd8uyZZmbaTX2RVpVtnAI7lh5SQdY6HB5Gdd7Zitzjztn0dGxcncT+k1OoQ
LK86L/lAK98cOdT3NPBZCwbbfcs9o7irtVneJbb1WIVjA0URm+vEmXWDth/11TQ8FsvDqNpNVuhH
EiPoiY5Jc6md18pT+uhIgMIcHqyTga4eNmyJZB0LCLoEgS1RpQNCGXFvRcb4RLgA1zpyxnU8IooS
jrDAzIVqhdljUUcnWBJMBxAbA8t+buJd7FO7KtauVa2D5DbNQc+13L9lOX45fR3vLT7UuyIkKiuf
Ynip2sdTIIh7SPT3MErnIeEyVGzJT31Q4esz74ywFHeceWHTeRzqXDgZ/Uxxnh2cUrYXJfxs21So
totWX2gQ1schRNzUhU56dAvKRknjNpuUPvvNujZsNgOOpjdLBlaRymYJ4YH0nBndWY2cWOg43fvo
c5GbN3A1yNtuivqMWAgizGDhcLGfB2mRIoUfwEjC+BD6QQ7TDoGKV6v0kk79ZfbC/hYDxa5N1YCi
qIwP+SJ3ihcfr1NGmGgAlIkJ5FaXArtk8VyNOSMecrbijSgLeyNdBCJFrrive/c3TpofM4FTqsh3
iCbvdiBb7K7sADINSavB4NV6I5v5rrGRas7EVaGi0uUN8npjN41jt3Mytnp8QN52yDHrovyo0JxV
O7/2BPrIUL/msiFb3LUJRmbePE8e+pFcgBLPhggKY/do+oTDE3DFzzpSple+fq4C5Z9o4D6Hgr0k
CwpmvbFQIBC8g2fclG2NEXyS9oEzNxeH5vQ2Sb3LJb1dsg9gelo5NLfaf0DojVRTLlJ4w3CQnsHu
LjQdJXT8PzZBjEdE7+SVyXIfJ2gBTTaZVrdvhVt+4P/pkEoNn1pT2fpjsrm+D+3XcmfP3tsQwfWj
+5ntBwEsxwfVSFyMwdjtMgevyHrCbW/UM0sgCJ9IMbn1GDzdlp3zXKVHguvGd0ey7wwNAdmG1P/M
+K7TvnQZ/v177vfvr4WBfo5qjKh0c2n25ksvqVqmsbotNzqgCVNGzmr2e5S1S6fMUDpjJUB/hpSa
vlBhwrv3Fg3C9XXSIjRN8vBA89C8nUiewEEFu52AG8p3xwG+tbj8YgdXim+GD6GG/ddFIASuc/tu
mXRTQ4HxaaK1qWOkCWb+mdu+pi0LP765JA1ShZDR8e2wdMrMTHk3AQGUBBRgUSTPK1+jcRJQ9LoB
GiYPmKnugq6DFE2r5radnH7jjFzcOVOsY5A2nJSl9cDNglLbrV/lDNhSO3FUwXHHIUPoHh7iJTXL
VD5tDFdU1XHiDvGiFB6trYE02DMszcVU6C02PTWz81qzQo0bqheRGBXe5Ly9wesDVXGx6xGH5kBw
QBF+fSfXB7X802xp8v37a4ZtJURtlS//Yw4d2FRJKacROQbD7fWdX5+VVTH+l5fXP/CqKVk3NpMk
jodUwYvb8/rM/89n15fR8rsqLet5xlEe1TnMtWrMANj02WaSUXA7LA+qKDji24Zc94sd8Pog2b0O
M/ov32PcSSwRAGJ3eYoTi8Ha8nB9OVsUo0lSKrIV0Jn56XRsw9mkDuCXsfxs89LTpJ+/yDDSq0gh
ZXWmq87QmGnFIse0ASvEfrRrK/NdTLaxiZamqWHykF77pdQgLdEb8pU4m2hL0g6O0MUWen2WLs+i
IpMkWieX65cYJBId5b12y9spF7Pj9aGrepIUeigD/dIRviplQte/zcsJ9a1RKSS79Vfv0zQr3BBl
5+Kw/fdDb2NAsUSz66MU1YjsMQtcO8IMB8VG2Um6N3qXNiKdzHh07h3cGv+k8f5/gdj/JQnUtoVD
eOf/WSD2/DN+/rcY0H/9i3/pw5RNpqfv+6a7nGQc2/t3Eqgw3f9wbfRfJmGcihY4iaP/SgIl7pPw
UEf55PIq8Y907F/6MEv+h29L6fiOSTdgiQL9f9GH0eD87wHXUghLcl5UnuXwA9mOtcQw/5eAa7Mz
jJ5kOPPgJCg43bZ/QprOMhrmFX5L9+wqMB5WUD3mYdDcqHk6FaTmxJgA+4m/QuTdyQ5YsaTyOXU2
j7bMP5sWVq1henD05m1k9s/KEShKVPRQSf9p6MSpKeW6iTi1IINExz07L6kBejnFznuSdvNZAGU1
6PrVE7jk2Lq4JILYsbgVCTg4XQVgLxhLsRXOlDM3GDRJYsSrFNTyobbbO9mQJkoGfLDSismRUdv3
mSbBtGhnOA7pVtLptzRGuXBeFFHfxDKHWze1vJuhQQKA9tPy4BfQMUFlLfLN7GEqI/jNiwXRHFDe
taB2ILFkFilRRarYoS1/bhXkjcGjbNUg7+YaeOQQj9bODCeGVOgzgvZP7Yst/a2T9jDZjVZ0oLUH
xM8eWLHoNZWcLG4Jvcsp4jH5DxjrVrRmrHOeTxw/KD2vr7DdWOfrM9FQvGSmefY9R9whcF7ajbHa
lWlI699y2pMpxXhsDcLBpnEWazqHxqWQZXgf2HN4X9YGbc4BKwZaYfQ3oEyUrM17cplQ5uS6/Oel
LoP6findzFhtbYv5fCxj59njmHdber1zgyEoOhO6+RYyjyBiLgQSGsYIiQ0/uFwfGk50l8oqn9Df
5Wr09sFMX4RmqzuTHVPqY5Fbu8rJ+ZoJvckI+JST2EgQoOQVFJqUSDRblnZIj1xEEM09m4gP6L+d
kfqnAaP7qZkWisZYHWU/eic1lM0aqSB7AFaH+7Hx4rsYxEA+aeQWXQRtG/v4uMuG4l65jHhxh+in
dooj8GmA0rUnu6eioTwXdEnVIXJE82IaJQ/mH3bp4On6wpINJ52yv0fxeENZ475g/QDpasTvZuZl
R9vs0YW5bcLE2azWk4nxDg/Q+1i203Ngd689cq2vZCAPZJwd56F3A/q/dTFyVAcrONIXOk5c054R
Gj81GUIDIre7viZksc/8kglGiOyr0PLZcu075SbdHRYwOneN9TQa5fTXJyM0HCpNg4IAa2G40Uc5
cItnatekDpxbf3Qf6aIlf0TA1GcQJazoRFYUnl4EmcFVN37Rz4cs6cC+8Tk/zEHRr+LUl3/8OTxU
fRp89RbVqDFeFN3mF8Yy8z6KRmPrt3b7npIckQWudZH4y5mRNvZu5Hy+VtMQvqYpyJEqL50NDrnw
NU9tOOESr8v1T9Vg7QQxUuQXeT5Fip7evFa8TalR3rckpt2MDVZMPyDCT7Zt/zf/NEQVPKKFRFvu
18cs79Udyn3iV4SrGO2BD44EvCKnaKvnyNU7mfBfZy2SizqZ+2c/aFDH9taLsuBHVVn4mRuMYZvQ
me9L6v1zlEbAvXPE4z4327GubO929OnkZZkan0pjGJ8Ky9prSdA7E+J+myxfHyI8jF3Mdn39G17b
qH3TA+Xro3yFM3h6QOswPkinG85FHN/++0t8lukuNONjjPTqph2L6s2sbJIY/NLYXF8i2BxxjAf8
VDlqMOqMNynSS1Cm7YOcdfoylRPOp+GPW/vzeaij4rktsru4aMPL9dUYYi+yoizcp9wT4zT6z6xA
9AnzKTxNcWq+0T5a+42U5JcPTNulesU9uPZMN3sshbXgu5HVDa3D6GCSGzPJ8rPTgBs1UkyXtk62
fmi5UFtHOz4G1rNj2VSHse9tSy+QTxUDB/rnAXESxEbXSX/qa1hHLoURoIAUkxll7oXPzwDi30fo
TWh8map8DR3YeEaBL1CzXa7zAMash012X7n2JTT7+K/vC6KCTeN73GpBBBJhnW+GQyCAVpnJWYOX
5GJFDl70emGvON57xlVFAzF9w4CmjuBGaDXkuf8+KEYjJpfXTTxU9sbD/PuuN2z5zTuSnuCYkRe3
EhUGDSJfHy1XXKohJ27SQAUFYSE/ND1mH6VI13ToZT/g90Kh2NrwwzvPW/ukqd43U8vQ1uQWrukb
kcWIz7/XTbB3nah69Uo+lNzr4uMYF3dBWanLMGv676EXMvQVyYsnOVNE2fRuBarZCieMn3KmsA8+
rNzYMaMnAAms1YFbMVEps5OVdKe09vt7J60MbvNEvzXS2OLqR/Zs6PhlbBvIpl4B3KKO4xcLaMgm
NnlH1z9FNMK5g4qAKVEYmpoumdfM99LVD3gh9PGfry0vix4bbJWbr0HF0NRfHq7PhoKfZ+ghAXVj
2h9H9ATH67M0G4EioY5b51EwbuyQ3Rfxm8He0GKQjDGCxJZVrZM0z29yldf3GQc9QvJ+hWkixew5
tiNCI6stBB7kuAgPiyDcClS2NzO/BK4ff28v4i8ufE4z9YfNke+QxuGe/gsUnxL+oZGwsQ+SKqfx
glNFi04UHQPN2ypt7nOjyx8MVlnkztTbhvsjZgoih01hl5szLSQLYFWfkhjsxubTEMQJPVo4crMd
uGvPJyuhTKuDbdcfocp3IiQdYexTcOVD88UijFquNtQlnBxcVqV+q700OffO+OmA1HB0pVcePjeC
GsAXVNNT3GfN1uqZedpdx3/bjHT3kf7Z3rc3Jc9zUrOiwhQz6I23zfggJNmWbVP/BjE5WRrbd+3i
mGs7gqC7ABeU1f+1R86kzQh7zROAMA2JfZiW595PPMANTvs+qxxAkEaRZGbW1nPHegtzAGpTRJSK
qjD0cqznboWgBOqdu4YhC4iUEE5grF7t2voWOcmbHg0vMyDYzvlgsLgbhP+gSyZWSTb8IIUBilwD
Sohj9yXU7SuwmV3rBlAVNVSvavqBFQBKHh0RNA2YydV3X7r9ShE8Tanh2YNYmxPMVWg4QxQ9cFDX
xLuZA23xoA/+lMpob4q/Ghy9l3bgQZoKtShe95XZEDhJAuY0wDFA89/i3gq/rRShuZnLB45t9LK/
aVO9zw4a16zfFRMZmkNMP1hkjJ1IvpqleCs78ylA6FVqpba5y/1k/mI7GIbpNZiYcIBJrEK5Dyzj
llzQC76E22by1lxNm5n6b+7vsU2u/IYYPxqUj71tfKZD+0AC46FN4W4a6Ps9AhRYiYlJG59x7eLO
MyriDHSJXESDfECbXjIlTvvskVn1s8WMaj37BPzZiPy4+8kF8N1vGlZoCTCYD01yqC3Z3tiJucJ7
vPS/3VOd2uvQIcMM+mmn2Ovt27iqoew7oBGj9kT9lO5Y1bwoIMkPu5hVDIoBxNBCg15FAYlGygzq
XaS8S6vg4TT2olEgSbbm2VJ2xyClNnn4LnVQ3GWq//Dy+ljOxXfRmbh+jekZH2G17poBhKFn73Nr
Pg0V7XlZcyMqBI8cxLxVoaZ7fPQmPz4C4c6HMV3x8TSRBqWZM8YhFqHwzWY12ehpgkZsudSjG+27
0XoOzVeztO9SE5rPqGwAwRJaf217iF543y2+V0WO0KyskUKuf21z+6Ndvo8Q8iME72MvOc6Tv0C1
op/a4R6xjfq7ryCP071LVu6Ll6s/ni++ksVlZ98HDeovG93NDarOovV//Xz6clzrZHWL47JYqGWx
vk9bObBPop0xps/e9l8n4fz07vAzxfXJqX7a1jEB5wCSLqKDXHxjAGO+Ixk/dAO5OqWsPkXplgs7
hO0Lo4jJXtTH1R834VpmH9jRgdiXUXSmYH4XQ/8WavnYumhwK/WQWROiATsnqXj8oC16LvFPOPXi
oYFHWDbRX7oniCe4AHMHWHFGuk2vE7KHK/eCZvOoccfhWnQNNFsenGe/vad3yk3ZEBMCj0IjoeSV
MdwbIrlPKuePNOP7kP3XNdAyluNcbvtWn8LW2dc9bLc2jldmsk6a/L6ncb7Ts7eaQ5R9TZ5fQlez
ZNG0ISX2xoDwsybjc135f5yU/nI9zz/aR9HZpPWxdUH/MRlLAoJVSLwmldJN9/YAvzuzup0r+nt/
wlqZNX8CpQ+l4SVbpxeEFrTtlnTys677cdN1QuxcstGFU5v7qZab1ig/y8LVB8fDBVSYBqgf4mjo
PzXUG+UC4OV8LHx+B2oeozNK1ptJtdG91wTPcdn8plMLjqG3yW3LtoHj+N/hY/Lka/vJVUX8nJb2
W4DR/CZsye4waN71kuxgqqz2IDEjQH3R4362igui7jcROdmJKTiBVvGUblOg1IwGOMrtlYFBsk7M
RyN7jjE9IgyumBva9Go1UadB7axRoYH07JFj1iq+Jb5cIbTyQSr0idwZox+xdruvUReXG+kXFw9F
8bZXul2bgQepv9VHg3fadtFhsvtwU5nEEBlMFmrpXwak2fvQzLduohKKFtAXlbkwR1j6MR+Mf9zG
0wfOiQcZRcFm9v1838j0I05KC7Qop/iiNf+KDndClRnQpFQJLwAfKQXxtM1EV7+3ebPtGsDIHPyf
0px+MdyMT8teMCMla98fCVUDKQEUw87n3Ozy4d/UNghCggUeoinYcqz1V3XjP7owXG7Cxn6F6sB2
2UBpNxr3Juz8SyuLhylggfcy89xqg1lGEvhHZYCZh0Odq8WG4nBArybjpQ2YQ/cKCpKK32WWMc+R
w3kozN9osjO2srjYE44ebgRx530ZwqvWi5/GRYiakFuP0+Y/X1+/aCv3LbVmb3P9+pADknMxVPxv
f+/6x4kJSDwY6931nzZkt8AhiA7/41te/xA+kUFcyuLaWNh0y/8/1P16rJmtzD4bbWCHxdH0CJlI
mO3Dwd+1NmgmVD7JRCOpGH6inGK2m8x3Gh7n+NAaJqlXRnco2+7idA1oQShuzPQYfrjvMu6/0mr+
8ZLpp7ZRRuopWLeKEc0w/MxpwEpQRs9sYscczqnqwEvn1ArSckyoD9bPRLRW6kfrphLnciJjoP87
z6W3zTJ2gV6KU42QkNToJRIBLKHXwfpp/Uqwcnbdbbo89Itj6PpszhCd9EPtgaD29F4POLKXP7w+
RNiBt/MgX+p0ROhuxZ95lBE40WX7fsADk1beTTbS0h+tDu5HyVgMaTUAo4K+fG0hHECQS4P5+rri
jH9b6T1QvodSCnPXYtehYVWi86ebNCn8QKmbMQWSVGezlb9lzkzMxuI3qmcBpCVK/sx+BHjMDq2j
2dvinwfrP5+59P8opUJu4jFPj35vpViB8AtayVOWI+Ju7TvDk38tlx6c+dRZ4Ws2hMcWmVEXC2aK
zXfUBi9ePDLa5xc+3sEqGdL8BI1iYxlER0KU6ZP5bAsQNK5jnUjU3jjSQLVtruOy38V41/olzYlD
D9cGhxTimqxjUBKW3EIOzx2O+l780Fc2HAO9QTS16ZTxhxk+O4NXEACg/lYT2JwW1CklgpSUszAe
PJVBF5NHr4DWUz+MoT5XRX1nxLCKY5oepvGnC4Y1vT9K/Hoj4cfVOiK71TyDz+QemUNI7Br1igne
NXHMe79QOM8fi3TJkNLDnRoJljccCilCSVvn2MOVZu6TGtXJMcGwj2jwdS3Y962LFSSXNMTBPybY
j5qC3E4O1DD9SB4AcUOQZJ09l5rGZZndSk5RfoYTy+FgaAVvwuiRLyScL8ZbQuQdj0wlM+u+8AXh
OUgCuY4rMhITWFlwYB27+k2raaWyRePmt0erY1SHZZWeDYcfeJt3FQs/hiM6JH55sAoABVmF9gHf
0Gb0q43R6VOdBy9l5UK9dtJLUqNCKavL5BT+rnE+piB4MjIsTGxNt2VyryWZTR2zcMatERQCX9zO
utshQqG+bEnSKvO3YMHOCyLGsjiiwxrFz5Wz07mHT6HmFEDBwaWPjb0iYo9yH7ERBOzGDclmdMg6
RdfHwBtssFF/RLQdfJAZnJhu8qb9dkoP5XeKgi5OvpMy9+G5U7GmYJOs4eykGSnXuiFOjYuzCJuN
M1RINKKICRRY5jKI/k6TjUfMoXq0yX1K2cYyn8gU5uI3gdbPCXpbz9VgkIvhvc4gfXfZzwDCRzjk
E6Tzd6dqmDJIJ7bS8lgZSD/J56fMQuGjTBxNzjitpGm8YCiGTB6ROT5pkiq1PJrxLsvix9wzL6HB
sKebHnosjAfRvTtOC4j2TcM/sSMol7o+mJnzmCDJW5meuGOKGyNmQd3m9/K3MeyzsVje6uSC9H5x
Hp2zoBU3TAvBW9R3bdb/1HP8ESb36HXfMug766LKoUkXLmI4lxVNSkwu5J6rPgg/dFV+Czc92K1x
Gp0lKO/V50ZED/Cb+shxKj94EGpU65BSxBXtU92ab/gHIBMVTyFGwzYb2KPT41zDg2+8pxxKg9OV
n2k9LSBLhqiQeIhBSyEpOSraVbPzFSS4XDwft0YuCbiL0qd8rn4jFgprxmRDSJwZdA+ZyZrjidPY
EkZVFl9zTDYMiwLGy99Fltlpstw878+UVH/0rDhjNuvWATtTlfT+e1Hi6RQsKyl8mBgbyUfjjMke
Utxz64unDKZL4Gy4u15Kc3jIfP9PFaSQvWMC0AetQC3TNcOQuFfTi84h/YdTiVeCUjWoit/O6Hbg
xwh2COyXhi1Ah+LiQLAhVg5UyFQQm+Jtp5ijYDKHZ7a+Ld22h0yg3pbfFltYFWiYE9aHLe401Zs7
FXflPBy6MXxI+vnRdSjKZjrFmraHhMs8pPdOiaEsRjIzdvltKxFqIQ2MhTnexLb3VIOUXTXTQcKQ
oePr050WH4OpHiOm0HAXrY1HbYh5G45mzZzay3i7ZTbz204T+iETFXS2cUMKnrkcH5Zfsc6rZ5ia
1cplRUhdkri66NvgXLaeqkWywVuIPpIZRYtqwUpPYiJRWr1YozjjwyGERODtnRtWz3yWB5nl9378
3bdyOjMaVzdSGu9ZnH3YMR6POFFkdqSvEIvRrL4MRSn4Z/HleiN1GZd+9Uvx8YIfotyEY7ZOOpRK
tX9fu0S7orCm225YZBqQvU3vDGWuOb55Lm/KCqjZDZgedKTYJtP5bAnORW56YjzG92LwanPFsKPX
K4tpF1wl8yuIkF6m0X08iC+0CSzyqr4PRcd9T1DGVFbclZiyVk1CB3s5biPdBmsWipNbmTQEU3XH
p38AYBmjhaIdAh2NkDeHtlHKGwx9uZ/YO1au5zbrQL7I2v0zSuxMnngJIhoc/fBLjfuqsyep+3Ib
T9gUBrdcc20hALCxEDJ2Yl+JfWOtxyikjpwYzEOv5tD3KwfXBAnmg4GbHsOK/z/Tvd5WGgDAYFlf
ue/WpDPdJpMM4CPolyEjY6c167u5Vtm+a4HeYYWxMqirmctBWw2LUG2StFypS1uaTya5aD3qUzmv
5rgut2hbGR0WSEhjS3zM4jMfkteJEQwOs4A+w7JC1u2HMfafrr1YrQc4VHkvTn5GHZr5BPtyqaCG
RHfIOtqtx+Dqb1tCNS28s/OMi6MDE42KZ8XYa+vCFb1pJCl6faaxw0VUEyIBGFh1kcDHFN4jSXU3
8dQtrdfUh9bsb4fMQ9cRRy+NtkFhNM226UilM6edPXTfGqwcsN154p4LL16mHlqLLmlnP3X1+FbZ
6q4PmWVktfFOxxbngL4Zo7LYo8uGPxXF7LNsaHClvuJo2i9O3hXHvN/ZJQIOpdw6Yc63mkZsNeD4
MLqpZEN/HSFc/EXbHprxNNNM7yDXWx/t0k1h2/g7wi12co8PLlpCa9ElhcJ7vHFbVPWRVb7iod+U
HT9AH5kkIjR0lWcC1kRehiegx2vkMT30omW62UNTRpWxq52ejEuhvilvXnBukeE4G+tQzyhqsul3
jLrvHChjF3vUrgqnWCBcDpDB1ixs3DqdfhWK85NuL2O+4eM9eiH9pKkcLkYZ2WvdMwhutbrJgIpA
DaMZtaZYwjDiufV47PFYrzKkbqcoR9KShEH0agJTow0Sqg0TtpwG+aeDOGIV9vrWC/pzAel4jTSe
X1yEcm0GbefzKcmBczozqFu/Je3dGJ/NtDp7IWueKjmgpdF08FT16ViMk6Lw0OUjTaz+B2/WjrnK
WyogiULMeAHVOm1jYLqrnvgTCX+sSMF6lohAp7L9KYxabg2SmR36/KJ6FR1zaTdGkT/E8VdFbmPe
3/q9uUNkFsnk4uYp/qvJ/9EtqZoIhkrM2Yi9lhUgdxhBk60UTRiZ6hy9UJ/DCSvQpVRIQgtLvf0v
ws5ruXFg2bJfhAj4Al7pKZGUty8ImW54X1UwXz8L6pnTdzrOxLwoJEo0IoFCVubea/sj73gX649K
Ed6KVTtEybSWjjIRUJvbvhd3bGgfk2j4sHO8A5MMtk6F/FWazltXimkfScLu9di99wX9LStVuGlG
4qksBa5jsm48BoVeZDbExrPyOUZ+Npp0p8fEpameYbReqEoRl3RK9ubQCzATTedTghbBoYEjM6nF
QKQhDPr+9+Ca7GAQJVrKIb8ALM4mw0gGwyrD3EQM3VBlj6Jg22zTCVh3FagQrIMdz4zXXm40Yy58
v/27FyUE/zkUxmYExVWQCWB183NsoHEqlW2uhwAvlV8F00aZ45cS3OSV9i2skgzP+lXM5GVDY4xb
x3vpqXkrEmQGSY3Npj80HWKqyEdmZlndZiodiNi2QfxNPd9PPTEX2NkJN2grspsDv9wMqbmICigm
yeQSzp074nmJUrqEgRVsQlG91TEBKOpZATHcJHU4HQodWddOt7cqARbVBoZFUFBj4/tmgbkq5+LC
8rBLGev7l6jgTGby5BwyYXgrI3bNXeRoZ6dGLjKND8ndyq1fKZu/dTJyoQ29XVfXLNn4v7Ca5NN0
SoZ+OJTFXGzBth4HciBYDbsjtfRdrRj2ZENyNhymDSmMXbwkzOgKYskLaz7MAWWI7yKaIocaAS0A
TjJwvIw8o6qnRHC7cYd4sOYCI7t15i9Wxd54rTtxlbZRvmuaDWCra5COuL5jGipOF5CWMmX2lS60
XEU5UAVdh/1uktMnaI35jBd3w/Ss2JgEuMRkF7SGOEcqhxSPhJ2h0baus/xURelDpAYKDzjWtGfp
2qFIREJKul4C35np5Ep26p597E6ZZriFucpAtRLFla6IQkyveru69SoGCw37bMIainswPuELqkR6
OHXjGd9057azBFP+Y9jnMoMy/yayAw01UKd7nu8j0Q2rplas1CXjeLepd0CAPk3YkYBZ482cCNZY
w5G45Xi74uziYU3nEnrfCP+oBRpCTy70cRciSeZTb0a+6+N5VjTbxBf6n+rgKWjvQ5IFW3yYTHt6
e1vbEUMHOj4D88hYWJ+VEffXqjFu2hx7uBBPwWQyc8ebCiBijc9o1/AvYeiJkyPbkmvDLVzmB7RD
kEYcczIgkBwRNW6Wt5OaT45Iiw3DnZUp+9uyyxl1gOq3bKG5OhAfI7SMGS6xY+oEiTN58uAEeFJx
8Kl9kTbmXRCRZ+gZzhOmmXudSMW2I2HLqZ2nNGohmZCP4TJ0PGqrqdddOGxnev47s0dVHFXzbWFc
XENWe467swP0AVEByo+xu9izpi/BHg7xTtqiOzU+2iR7Cl5p6F8XxvPgTkenZrs3QJhd2xjcIHM6
g0ZJ3BfPOXLcpRfExEF9mGy+QD+jChnyO63rZhXmfJIz0MLNFIDJcH2D8aAzvGg7YPxWObtpJtYO
pvQhm5o7PcU2SSdhtQGjQIxS7Qf0kYJLErp615tUe3aVnMuuEBfwy9cxBsmd5+S01tRbinpoPzXB
yGEe0ag4m0byRneQnYgETeFjE7QVjCtJOKfbJfj6cvdSaLUe1JrLhX8QJTiTkuEyuWE+uFBp08nm
cnuNiJDE+15/+rVrrCB2EMKjX1nbG+aT1rfVk6ebiQyrjUPoeokIvNwHkUbKmxwicJrseal/c6X3
YVG3VIdb2NRsqWjKtw5R38wsqw17OlJ4cjfC/MiK7eHb7jSNb89HZNtG0XTBQ0+OblwSlkT+XK5a
E65wSfZs/zu2MEBa+W+3xlTb8IkE2ne2fpteKSQxXAd2InE/p3S4CcFO2Fa2jQCIAt3RT7LOHjKX
tmUCozSaB8wvVONavk/ph/Rksy3QoWwTsBGJL6qdW1XFtp5MDnU9LB9Tdi+d0t+TABtalrqNwnBT
8amx3S8f8N8Q2zcnxV7XYoH95t92wpTH9OvHKBoPyCbeFON3IEYsRGHbf8xZcqCSNsUsDkWM8FLU
9W8GVc9EJrKU8/x0bZEMq2cBWLifgmgXTbTrMLia66om4D4tPsCx2qyc9nVom98RRHlS2fOM+jZ4
1P4+0Y4PrGa4nab2EoaSgO00AT0QKzChFZlXtd0T19B/59aQs/mkAi5M0d6p1r1OhRduS3hgrTDw
fVv2g5QHzVSFQaGJASCJXhhMQQUgaStoSZd1a5sE2L7p1iUXT5eOBnE35bsfCEmwFJelIBlZ90Ms
84LA2wI8awmL2OCK6Y3sJxvfz3Af9r8YxdXsPhBexUQUafp0FY5f1MbOlT8y2R4YdtHRdNe+5oDj
oVkZst7dd9e+aOl0uOGDkRQe4ov+G2kXmyiwF5gfJ7mfHIcQVBzXnMfGvk4pNi3reTaN7y4e3au+
AaNohvl9cAoerTGp0P0GmBszn35n/OA7v/wi62/rbEYQDsymTom1SMbLOK84Rdhx9cSuOajusejM
AJfbczSX+lzLvoN+2xCWEsTmqvUlOO++foGpZ776vXffOd5n7eWvcQloys0mc8eqpsW9R4N174R5
do00qmWSQ8FZV9LDYMMCiY1zTZsJr57QpO56wXFsXvJ+Ho8Rfvcr02s/657QkbJx1ipSt7JxiFy0
KTFrRcOn6WC1d5L4otjbJ3icwOVgvG9bd1UZxSWajPwIBGC6sUR2KmLZXUVpZx792cQcV9DDzuZ9
V28ymH8rM1HtQboWovp0MLeSDv26z/FvguenwB76E2Ll6DspGbGNBK1ANt8bPkTbiPnSxvxxe47D
hubIHrzJBTgl1yyHwyDQ2WWa/AeiJpx7t6iPmHhccr+sh5RZ1GE0K7yaklQ4z7f2VVldaQb7V1YQ
ng1hRxtztJ4sOoQeFpddHplwrKHXXdlO8JE1Czmpw0M3leTXeTnWV0uza5Hz1nIVwGU8Mmv0Xfk1
LsZnayZjJArkR1+44T5hpal8o9xMHR0yuAv73Bn7tVW4aNbygkD1KuyP6EBMlpL3AknFuhwqY8fs
vVs34N1WfDdxDTPhUJc5u26im1Txob3WurGU3g7lZ2R6+XMRFXdp4Xx6hb+VDd6OsNA1Xelt3gK9
Sob7gkMBRa3sFscDu198dsL/lp18MVoVbrFE7SKRgEKpbW/fcl02m+7bj0sK01Dgx5bNzSBtrpT6
aqibeQv+68g6xW6qSl6GzGD1dZD2lWG0H5cd5zeOpOripulbU3NdLmlXpwapvkWfX5Uc1AcncK9M
lElHp6W2BrOiNt1WOJRPUzy/O2yGR1jAfpPlxMMzxUjla2R36TbM5Vtvd9E6ooW3pkL+NXRNgcm0
StahlOQvgHTmdgpkNZBCKsQOeXu8nQeCyDyEJITt8GLhggGWTzteP2RhLa5xMq1FTaqObk2ylINh
I7R+NGO4x+3SJsYKT9x9LR9LfI07bM0TPSdgsV6isE6wOOksj64mj+A18i2eKptQMLsmva2xSYPr
YEjvzISVDy0JMczO9NEBcpX52CCUErd1Z7p7P5y9HUYnxgBh85ynlID4Up/VsKQhO5jfSRG6aLOl
x2vDzgSF92hqPR9amFFY+QFhIUPoARsxojomwIr4R93kOizHkrN84TAu39FPQaz5/7/NZveeE6f4
f+48LY/w92EaSiHYRYmsrq0Mnu3PH/78TdP6CO1+fqaPH0zrv88Y5Q2/+vk5nRJ+9XOH//Ht38f/
8xuPxcYOjv/PV/HnRf55Rq53C53o52X/uSV2CYAWLcCXa7+DvfTzMD/P/ueF/Dybnfh1uVjO//f7
A5KBEuLnT1sw9N2f9+/Pg//c+vdRfr4zxdhxPnCQHkP9HvuuugrKvj5W5WgfpTXWLDMLKWb5LkL7
8Oe7v7cF5IWg6vrP32SIrOiq/ecvf76Ll5X67219BPIALDygQW7/8wg/v/1z57/P9fd+/zyMZyyy
Hism3dunj75NlWVRN8Q3f19IaxtMIH4e6398W/ccq8TJ8bw/D151VbyzR+8pLwe25joHCBQo84az
sAIhyJdswTomy5d/bvv74893BMKdRE5i8j+3/9z/57afB/n740wVyt6HoKOf3/79xd8n+3vbz58U
NLLowC+v6p/H+rntn4f5+TGUxJFbvQfUTjF7+c+/8eff/fn556EwzQGO+Odh/vzRf3vYn/vkc3gV
9qrZ+zjgrvqKsszCd8buix9FlDJGW7788yOMIKfADP5//Xowd9kc7LJw6biYWH9+7vT3yz+3wZOM
Vs7ogvP5zzP88zR/7/vPU/23v7NC0JCoOv/Pq0VfCJ4Jmu9y888d3GZgBvjPg/6P3//zJD8//vtr
Iyybw5Sp7X99C/7b6/qvD/Pzh39f68/f/NyWoCDbDsL5pVK1BMQmyAh/mLwAxRl9WKXTydtYAsn8
s1wMzrPh9UU0nxO7efpZDWpaeDDw6vroOqThcAWn+1Bu7Rw+B8pXYHGOsVzEchAS1gd+VyLUWtkR
I8qW2lu+o1vXuWyx/WaryQAjgrchVZ7WmRmUj2bUmQdSS/b5qB9bldJyNGhpCjL7oDei/lN+vGsi
fdNb9dmbuXBEipq5L6fbqdHfbhQR4YGewMkkew/msPQAoRYWJHqaQYsijSAFombN77AYH60mzMHd
I4ooR8DISzgFjEuoqiVVUgxIAzbQqkvJAarmJjmBtS3P+C/XSe30TEFK2GhoARhie5vQrxAEUAoz
RQcmlcvormnVkXR4gkaH2bxzA98+zAOvzGe7OooXShO2NnKJdOgpdOygJ6yB2FPiOlYGWWp7xXu6
qdmrsNO7cW2LpC2L9OLIkMxy6cdgakHoPz85bnGsmuaMSrchAs59awdMoMB4yVPT6Ra0C4E06pTE
TKSyhLYbO3Zy66rjRBoOXQn2GBltQMOse7KirZXpMAWA6Zzuhpb3zpPOIQqS5BHoP9lF9kCedtBv
GjbmfTDd5Jp8P8EbE+jwjZk641EN3GHKs3Va8DhVRopG04x7ZmcnG5wfoqeMfUuXvLT6dxZRQJom
FcE4e8TezithNPIgbcbfRhfsU9fnnXZppzfEV27bcXimlhx3PQkw60L23yK9JdknX3SB3Nenlbx3
jGm6t414gREbVObFvBZR/t7rMNkyvi8PDVQXhAhJtwtma9i7stgFaDS2tss/HqNrPOTB3ZiG3SHo
edHjjOYzxgpwZVZ80A1pf4LUV7ZhqyAOyCIpOJekzc4+MX7LiASDbjwvR5Cd+fJcJPMvRtiUyT3j
gdZ9l4aILrWtvlpsjmub0w+jLnPQcUIqB0SyWbtm5rKfEifGFMOmwxvi9v0IL7LcQQ019nNuoneW
+BppyDLDseVLlOaI+f1ihWaNDOLS4gXzXD5Ksk0lSYNVo56uOuWhozN2pLNEd5MlV3MbfDZF5a5i
M/6YNCjRwDDWg0VdZjln+gkE6FZYucLk21iUr/WY0Nce59ewnUzUJwfL+CXCCvFJ6qRHUhrKdZiZ
d7OMCGaZik2U6EdAV/jTyIkMqL5rg85rrglyNfKvvLXUbm4pjGk8NjsjIMSIE9rLygiXVKU2rq7o
hRj1aeaUXg8SImNqWTfxSHeiZPqqzA+vdSl7JrArqnvo8/YJMX0B3QKreNi8WVJfmKGV68ABlSQ1
cYeRAysnozMOgIEmzRIVa43mKoyBdcqJcUcmkoPnLpyM1rr3M/cZBEvrYlsrCvZIfdmaQA6A3hEL
sjUtdbAcBJdFMb3Eof6I4rZjalx/Z/PrbJPqKlCHmkQVbHr7KWiTJ4374LpKJbF916G1M30dfshR
BSDV6b8ixoOUQZpfZP+uyOIl2fItG7wLuswXXYQn1+bPYJ6cHRP9nZxdmIhIWmTTnyL0IbSmpn2e
EIWSzlVymD59vddR8ZhX6t1SFXMhOd26mbEZFJ5Bn04iJgnWbpdBWAsDkXALGqwd2VgcE+uuVqjj
sg+9gDG7BiEMNotjM2LBwqbVriV7RBKCCiHw+/SA2ZpdV3rRHWoUknqiMFsvI2R/LEHKKRYCg45D
UbyCCCk2VlgsynjaEX1fvjQeKFZPToDu84VQA5XYh/MMcI2JGCr7bW8Uz35m3+lxaU6/aJ+pbwsj
0+8RRBDuUxv5d5naX30LgoCG61qZ2PwVaYDVoCjXSN+BpYOQJiiYaiVTTDAK048SXecw1Q9m1l7a
flqX1XRqFI3OnoaVPfCCE3sXAqOhgWt329EggGI2mxvmVqu09t2NI2L2rfF4JGwn4ROpcr/ZoReh
PSqJNMkgrTFVF73APFTUlzKnseWIY9v6Hz3J3TVG4iQoyg2crENiiZY0N4I/wbCh/wiGK9DQK9Ae
7qblqrtVpLWi/NOEAxnMbhD3TegbqnETOcYXjNJTEulx70Ajd6cBjZLwITR0j+TI7IUsXbB09h6v
/Bkk81NFfJhrFQjRFwjq1BZvqcdhZtSvoVlnV5q0bQKSm/YeDfAjmZjP0yyLjdv1j0k3f9Wj/2LX
6GpoDZd+u/Pj8TwHoOZpuFo9UlbL9891g4ym7pmk1gxlfLc/5hEKldTfDzBEaUPu0zem9u9hXDz6
jVqSDlaZOSBwLQ69W7wRLQeKUfY7W1EbOPqUEMpVTPjczI6mVt7Ytym4Z6dbEEnIaYsDu27UhwWz
vnTwkdjX05pz832S43vcMxMUBZLQoKZNkDLxLfOvQaRPTju+6Xb+lTGkJUhlP+sUyFn5yHyViZxZ
3ze4SkGnoKrKLb44yYM7I0ip5xTaqeUo6Pzz3g3jjz4gtU9hy6G7ua2CEumHFL96t4d+xhV2pSQS
hspl/GQitzBcuFeVWW2ixSMkqzuyp9glIYzYYoraj354fCt7og9axpr1yJgekxq05cmtgVNybSYO
ri0U++UIQbsr7MOio26bqFo1AgqD92WWGI/M4VXxoo5m85I2kPbMqXgOO+Oale8h7SChKCV46+OL
RdZT7dl7CctqrKNdf+hpIfe8LSwSSCVSLFergTHhezIxGFSiuaTBol6Q/dbsJ38zhqe8rh8K5aBm
sEG3ppy9QxD9Korxqs4Hb12N3QuqkBPpgrcqKNZCDXeNjN+9EjGBCmlDZUPxJkLIB7CtNNHdNLWI
A5mw7oOScWGgsoi9tJ01UNGM28AxT5ySe6jO85HwuojEIbwBqG0wA+GZ4XRRL76kLTcXMFBI6gXN
Q4MElw/vpoue0ynjx9ovfgG8RvhGABbSa/WU0og/dAlTFQQ9AtcCHgN051Wsr5FuJSs0jO/YYDYs
ufbOL9ud6PXZ6cIz8Qs5GG209AUxki2jdcdAV4CFGpw+1q8YdIkzezT5Hd5kwdsoBA6CEpXVRtkC
ODsedvosTFbLB/TUDcccYiY01Cuv79J7qbcy8uUjFzgqybvw2xyVOlmTXIM88A5BJB8NF6KjFap3
NL+rCeAXdln13vXhLtYBUw0ANlaIZK6gSdMxFSnqBdoDqaPtKcJaNIFtzPiMWR+CVPJAylkHRwj/
L4KivuEKrnSDDpzaGEA6vk7itzK47vixgNsRw5st8Nj03mL52UBmRX8KJB3JyilO69+iT2mPW4zL
c+cp6oOLHqtPa0SVQu4XpTcmoSgNdox7zypur32KxZgmG9zGCyXIKus82Eb5M7X2c+A7JFzFBOjN
9vhFV4phS6DHSxByqYFdnQfqI4YklQn/DkYj7XG/RboNkLkB7N7Ru/V0ybTJL8hlC6jB/MLdQd35
rXehK6+92oIh441EcI7DE7yMrWVDjphKItlTwT7YV7fYUBn2GvmtQ2+cmesnLbEKCjRbm3Zmijkn
eo8u1+mZby9INRREn+yU27WXt8heLSb+goPG+G1H9gc86WPkMx1ME3nduHCJSCwOE8TERUkhOnsx
grs8WIeYcrLZO3cqfCwN9YvRDomHp5RQRCTvmwmn9Aqr0Vbq+DbTrouIpH0DWHVF5NX97NCc0c17
6y7cqhDRGNFnT42LZHRsoqdgQEDbmjF1J6Z8tLIYwAO0HERrw94aGK/MB+1Pq7TyPjJVJis9TGs3
9u2d60yPtol5KeMMTHiHwfkT4+sZvzwEJRuIjGC7IX/4KEHG93kkiKF/KgRnaVkO7RZiOiTcwb3E
Y3mesDIvmySbcqw/97n3AqoV/aDmi9avoMngMvrmyBjAMx7c2t1pl+0Yi1SNMRCCbDo9B4t3dwC5
mRNG2RjOtZP0bzpxPm3fIJre1g/mFG0naZGyHhfEh3RUhF7I0V8TD7qlMIk5QwiLosaXC1imzp3f
cHFg/I7qF0Ptn3VzlbaeTU6keZeirl8lrdjkxC+sjJCjRHj2hxcEv1LmS1gF66NjDwewZCGTB+u+
9UKkUxZhlKGDdQ5O43KHbZqCgUOAdRiDnMG4Pa0tRJHC0gF1QNasrRAJD+KO18xqj10krw0Eim2N
6A9W8FNWVOfE9K+I+oG1Rv08yJAZvAUG0S8Wy1+2WdX9fKEV8Nq43xOSpKYEwcXACp9Yr+5ENbyJ
fvhKS3mYGWr7tvWOvtPbNA4AyGpugah12PrmgYEAB0/jPuhc3DFJpamdlWeNY8lgRkmSePiWeehP
0D+BC71XrskglK37quoCYh1EtGGodC489+RaTD5zsh39GTRaZ4qbhl2HBiyxSZgKhO7wZGvjyQxV
tYuT6R6HG/EGo7grIzBvOouObLVeg/A+oNeOyKQUq4o58lrKjAKbAtMnyH6TkdQ+Dd4VsrGV7tRe
igT9EK7n4qnFAXplArjnmFx3TeJsx8xiJ6YRvOE3qLaG7dN5vurjJfGNhPVVnM7bUOE9rcR2aM1X
oyiugk7Z+2ic9vUY7WpdYHpphUJSJb+Stt9MoKqoL/CEU2AMBAVQVbL7Gm7M/Egl7R2NRXmi0xCF
jIblD1SUet/A9xG+Vq2DBi/IvieRvCYy2U4ThmRDEwyRhTaiq+mldtOCPN19AYZkRbRZuepxtfgZ
oz1XveYVE/aIaSdBm3xqod+hhQnhCnawLwHd8WfZIr7y86dx5Ort1Qham4GSQ/tk/C7YVIYAFSKh
8Mqtv5tIADZMmouMk52Teymm1/G6ye1PQBCHKMkUmzb0yK38SofpKUfFtjPqMFy1nPHw6wR7w5BT
aRj6SzXtQsjZ05QuAYCSKNCc5FCjJiW1jbZuoRuyXJfkg4heSJp+11FxMgWaJrZgHtt6j4SItD8k
Yw01kzp71dX29wBDjw8Wom+1R/j2LlCziHmkfxKWx9xpviFjejtBMF9WYPUdCHZu7eQyxwhVW76s
gfJD1p5vuiQ8iNuRqymnIjHE1UdqE6Do6d8gWS5RiM8rZY2yRLcttXgOrfF66gyUHC27+NrpbnTn
oitj+ieYXpExS4wkrfCkmU6FZxKpmlZqlyJg9Bk2r5pmeOYcRQ1iNYhcBtcnx3Lacz8opopw0iw5
WoX5hAfV2KRM/55dG+3I0EZ3MvkOx5eW6Az0M4+iVFSbUFc8dBbrPorSFaIOFEloKQW7BQpezk00
uyDO287fOW+mb+P/cJ7HUhm8od19zZu3AtV5ZxT5tJGu86rhfljxoMmZSZFIFmF8wkLwGM/+wVp0
b26c9JTCKyoAnyOLj8NGc9YqYsJljetR27dhEt81v1h4oxgxX0u4WaLvCpedmt/Z6HaGFgmB+Zp0
vb2a7PriFcPjiE5hRzrubSb0CSaWsQqYybqMYTdsAk8DNu9xch6sD6TUHwLncm9yYObes0j8B9sH
Mh2TvxkC35ZYUIrpqu84W2Ks08F46B3zVUnvkzBateb/OmKq2uHGpRmTcf0Xc+qsTJsIbXXJW5+A
Q6S5blquO2m9RcvmNTBi8nXRalj1Kbf9mcZd/9W046IVeC4USF46pAPDPwpvE8BpGXG0UMWoqg7J
zcZN5TFBriP5WcFNbRJFumbmsadRD6JwrxFZ9GuGFNRUSO0DJpa8MAOYapn9ogCwGMrYpJZm9VdS
JofMy686vMVm7n0nQUefqusaIrOteDeme3tqLrmfj+uuLY6NHvGTmM0WRuNHbvVXnc0kNvTSbZbj
v82k85lE1V2XeltewrVKCFCuLv08nCoD+k3uI91IwV8Mzn0kDdwZ0e+5Mh7txbOGY+fRyN81GgcP
TrcRmw01l422s2w2jrS+hJJHO0wfIOLEx7rKvyUEaN6o4n2y9EteYVWpHJzGfc3/nA6XKR/OdZbC
bYw/KCE+zEXmLIgl8ZrpXS384MDkQm6UYb4EWQO/I011RW2+dCrH/ciSuXEmWrNmal+hWqebkLyH
WIKWmeqpLOJrVND3ZTC4K2Eab3M8nMw2vErC6myzhANF2cu6RmJAOg1QVICd6WtadO76d+s1X55T
fEZNE1HA13elQf6RKFlcfNwxEeYPH/xlNWwjbK8+Hb0itxoI9uUDYshVJdCQVKhfpgELU2JFL1mG
KtZTkF8IsLlOZ9dhTL0EZNbx3m+rYW2u5UzatRBpvptjcV3U1Yfvtu9Ix290ScZKynHKGfKC20Fs
CZkJq/qcqiDe22BDxUCIOajPtZPNFyMi3a7Q876FAOwpSD9c8owtCbsBaOdFRQn7W6MwX/TUY4DF
bvmnGie8HwXNGzBN7Mqp6DiKq7NTPEOQ2SRFfdsl8jXRaF+XQ3CeWntVUR7tYp8DhV7+Bbvfno74
ayTkhc7tTdRHJrsEouzByG69rLku3PJBJvZbOfouG72EsnYAKBnOJNtLLoxV+oB6geuwSVOG5nFz
YDf2IKfytZHZF7vfxyGQ8ijwgzjVHG0gCLx6zalrojfKA3VMEkqUiEb9yQiIqkJHtUZsn4Nisg+E
cdHWI7uGkqGNT+VknGrRGBf2mi9jSW93Joiqa0hrQmkxsKdHiIOhhs64W+SHqjtXtcGAgAeAYWV8
se9dTUo/umkUHMbZuDTsyo9xmdPEDGLywgY2jUa3c6beWDcZovtm8vZTX1ow3tEytzMpZHEu2KgF
ibkvI2s/TaSLeUaAHH8i6BsHWHlvTD2aGsgc+58f/9wWlYeM85LxzUYUaY4WuLG5VkmPbXxZ74sk
2MTV+Bq46ZnBj9oBT58we07HWpQ5jgPxTo4akRQ+sAFHGQf+n91sUagqN6LTZy3RVv4zROh+r6nQ
u4FrmO5oQKbyoRnrDwX3m3YPV5/ZGI6upcO9iH4LQfTtVDAaaukbz32rkUuiIujxphhqkliYKO39
wfqFG5iThgq7jKJPJ3PB5oAa30BVckMs8omJBKvzWZYCkHzDUrIlBqLN4CAi8ZWENuYXd5VNLMKR
io7OnJ5Ml46VDO2XML8opAh4hM/t8nTpMoFxfAvqafI+hMFz4ELECKoDyXHI1KfsNJv+fdncNBkY
BpQ1D1WMwx0j07FrXFqa4gYP46oTwTfh2YKLISQvr7jLltFBaJS0DUHqumY84IJwOCPCatoqU14p
je6xjcnhqSckawjdOK2dY6XdXyGxozsTfgo68TYnRcj0weJbouk5shwg9hPGOxBSN12mX8eypxwa
M2yNTvl7SOf+LHO5j2lvmx47ZYd0DN4LICy4qrZhYr6mk4CS+xsVVHZtdosXgQ1nk5K03hvZQzk8
Rw62FB2wR0ti5LEAnFejrFEJ1ygzwoy9s0CWB0Nmn6Wm9ZKHrNa5BFKX02KBBuXtoTi7iu6Lr90L
e+xH3yxferLkCZXEYKAtEBSxASsssCG4ok7JUGTyIcZs2s2DS+eQJhU6TdqeGH9JNbL5jO0GAONs
+JfRy/M9yiDuZV87zMJ2ZuB/zBgSy4FWZaQZruiYe/UL402O7OEMB8JSVQTr3PetbTTrR6sgRNR0
WpzFkH5WBKNCvvjOs/a2C6vhUEyLu6jAM2K7R1lKhXSHwVQ/03wSIv9QNPm42tQGZlM6ZkWdHONM
LwW0/eb5+F/pVsZ7/rq7NUs0S4ONvG0ZPUXvLR0WjEsGtas8YRzANIihMi6g6VGM3EVgXoDM0exU
phHu9UUbC4KmVM0W1npHzc/Yw9dDcFQtHb90VsQAgVHbhU6cw+DoNojngN91uboDtp5u+iUY2xvg
p4bZOfbgKij6NmOBHHmgrUkt1RwzjYWG3dQ+aV2wAyo1z5KxO45SFjFhCzw26blyzZuwcZ29a6p2
pydAom2GQSOvALS7IPliLg5xTIb7QL89D7A0ZPn47Ff4QE35xNSMz7+agc3RkY3SPoNnTFudfWuJ
8dW/7hy9q0ynWw/kZZ2kYH7adjTtG2c0rkkaYdQSAguEob5mA/EahtW28pb6s5be9ayPXs5KWqT1
c+XPzgHPGUBgt56u3H6ZCXWmsVIWgP9B5B11beGtakVbzU04LIzBta+ZN5ZL/gTbLN97LgtsY8Kq
onXgrisbSoQ3NPhmOUX7JlhOyRuijGhAT5zCTtF5a5i5Diq69oS/9kX6vLeRJX0oezkaGk77TTk+
dz7/cevxlHaOwWyMyTLvGcn4gX7xQs9CCl6eApqS13F9Z9JC4Yhi0M2nsk3yHsojSIRtxHNbDcj9
liXUWqoswaxn6wcowbNYkxID68Q0SmNrKwJcGRY7iVftQmSYhLvzfO2H6bvyvrSjrc6mF3AMp0YL
DTUhI68I8yWoHUZERN7ejEvogDZ+u6XBO+DFn43jq40I1FXMDJXGYWgDRo8n2uZ+823Lgrdoym71
4tQNouC5SHRwwKekSZJqmpVEg7qx2/agquuu4kj2IlxTnEiQWZqzO0mWm5HgP2Hj7KSs8Djm3Mb6
HmPvwyTnYJy/4UzfhU229bz2du59ouNTjOV99IF273+xdybbkWpblv2VO247ecmhJkbeaMjqUqba
5R2GJJdT19WBr88J8nD58xf57sh+dJCVCMMwOGfvtebi3YZmYei+9yBLLSW4+BV0+LOl9N25p8ds
4Z+Kgm5VB8qzWxkOUoVKXXC+Q1JgKPYqGZ23IDbo6dD2WqCMZawxMhYZGLEyr91oOefKlMzTJZft
XaR75HJhxbkKmfoYWctg1s/lGjr8JinCu0ZJ1HXlXDRDYWCoDo+dBFBVq1SFZfXQEFy8sXp8d35W
gwFywevIZGTr/VNQN8+JRYtM/6514cVhts8kmKti18knQ2M60OJXuwpchTH7tsrN4NrPcSXkOm0D
xip9jZ43756BR6Dp9k5xS8KE0X7rpyi3IqIE3/nKfUNRINcS9woWs0XxQyePiulhlDTpCi3Ii8LU
vQrsAXJYaOzSKLpRjAIIjQndxh6L/Cp3qV+Ljjkf1DiK/0X2rur9a9OpjFgs0NCce0hiyGF9Jq84
yj3ei7lEcZgZa3Z1yyciosnEV1QVZrIJppjVsVyS8LNNVdhCladfytqN9jm65IVewkfCCzgU7oHj
iGzSEq9N0PT9ucCaZVQIWSTorKB9IZLzmitsxChYv8JUQthanqEDKdZDlNdHnGVU/d2ouKhj8S2q
0YJAtr7TVNdbBCWl1yA3IfSVFE4w0LXXmbUIU+WNWnv/VfG3dF+RsSvGuatps40ye7Nt+KC2wdSo
qs/l5MyJCPvZ+FDtrsNpYVJ9SxXX3s8P4VN560wqD0Vs8Wlr5x5wgdymCMTht2sT3jReO4oLWbDq
hmVRch72CnEfteGEHVefaoIAl0LTCG7Rt46FZ8wY3Sc/DIDKVNS0idkhxM9jIpP2I2Mh4lLzclfK
+r6zi3GjYUBadcCUZExUBSc5HNZVUm748eAidrAoNQ7eX0EnjiEc51gLlT0zrzhf6VXdnrvCuU0y
dmg24lctRHVuXDIM4hAkJe9HAK80tDfKHnKzN1Dkp8yIo/C1bwVMUpu2fNSKR90qbdQdX4sy8zaB
xGCdgy6r7GsS5tQlFnbkxCjnvUJZd7RYRaLUyxxoWYRpy7M6rOH5Pq5auU7TEniYdwZKdvIt5ipM
y9DBFvBiFTJEcmjjODsKBjnynVMuMDbbuQi9uinbmDKMBYljoP9pcF3yk4aZAN5Mr7tEHq7x0NS7
ZZOl/lpJwL+Vwvlumx3ew+ZRNijNjIrhhj2gsK0Hzs/6+M2QpGTq0Fmj7zaReqsxTd5KCUlDtRvG
fgqq/2zwD71ePFQxYoqGg0ur72VMnm2Fwgef5gqd+YOI4RrYrvFmdBU+eZ1Ig9rV9IWn2UfNB3lO
/2XV+dbORfKzLyL5IMYJU14odNtzdoBtfIMbsGkJnsEpkqyl50TLPkruIUTQN7Vx8iMjR043XHc6
3QPT8J6DCwoUzioLj+zoVmuWSledAI8lG2QZu6HzrouaBrFNLSIWEqmOzTqxQT0R0PhejYSvgDdg
lLoMvOCAIZngWctSEATV69jApxVPozP6KNdWFGDpjmsMmwSllGazExCT2lTeKcMoTi1aIK0gMSoP
t3ApiFdx9Xct1sEZw4pQ8makzhVzMWC/ETaXloieSDM6NPTSqLm9aEbTHNF/crZ3hrXSNO6yhqPs
GgFHS3iT5HD5fM71ebWpDbGzOvLUYgDJq0QUXwnLxFonsStpyrtvti+xEb82EJU5+rVNX/K9kGi1
wAdF0vZYg6ulCBlF6UpRIjpoOn4+LQcJQnzPkgoDHVuT3dyhWUb4xBkWsn70wPd/a79W+CWXPvUC
yrQU/WtXxXfItMr032VNToxmvxdJ8+QM9R1dCCikkeKz00lfcHGXlR7TAUNM6h36qAqea8sAb6QG
rnPVpmPJlF+l62x7+qEoxavwejBLGTqxqZuVNT7Cl8QBFpYVu05ah67aD/qwsfkFZaj3Uk7cnqV8
0dvwe6XhxIZlLTc5oObewz1fvWd2/eQWPtXoLL8ujbXwuHJyTk/g121ToztJgBJ4Z3uaJ6vWCZHU
qUax9hmoloVNlu1kc+Hk883W3mloOqtgdE8SSdoyE8Zbkvo3mIWDPQyhvTTH2VB+KgCEMXBPjxag
wDgr000zmOoK2ZzJ6AJiY2ZtRC/9Y90U5dqvy1t8YCtCHvj5x8a+YlLqN6WCUR70QOqWDWd4jGTR
ewBxDdNCs9Mzhc8NTtGwqOIwvGUSZhEoPvRYIAL3QGVjIWvY+o4ZipW0s/ugqC56qy8lUAc2g1gH
fLRLh2r5oqLmZwHMvSpply/CAYaercfHyCpviETFqysLOlaSJoZMI4pVyaZsFAAlxXUzqgJqc7fG
NQFeLWZQRvhNTnIT3hV/SXIM357MVk4wnkL41QsvKEl6Kpq970Q7z1cRqqM4EgAYV/BrnkImi4nE
79KR7kHzHQ4cg34AEN98GnplBFjB9YmJUgbtxWrKa0NttoSFDKtGMN5NGtwhjKuVRZaQuun1l8bX
Xwvj4OucNSXpM7TDvrtoHHLDhFjZue/20LxQ/DJK55EOykZmPr2S+KAzKQ18hhHS167tSF4HPZLq
vkXtIXaFn6RrQXnASq2L1DDDUZ6qNkWpkrKtgzartKdawrspKZiaKZiVposWbmadSbG88/ToFjx/
vXbsdhNX48YtxN7jSm440aLNaZBZIJOiiGokFrgIi4RWSn2JjJJ7js9gp0AXU8MzVhvCWHNQ1Z1Y
203DqIRio5tJJABKcjRk9c2Lum9xTa8iGq9EeZuUbcuPZsAKk39Bd/8tlOZ72+UrD9K5ribFRlUk
/bIBkGHJrN0KXinJ0rDHQEbxTLkmuPA+MO3HyJZbldguTJnlUmm0Y9grE14WjU7LBdGs8doev6Ol
XpVqwQWjrhada6zNkius2r8iWb8k8auhT4CDeEdR9wZLGBE7Tf40eu6yAn2A1Uk8uHmFGsl9JhgV
20IYHBUwCVcI7VqEs/Jops4dXisK3KnzoFbdsfXy6xnl/z+pB3+TeqDpqv5vUw/O793Lt5c//3jP
SPgcdt/++vPHW37EHghh/EPVdcu2hGEbluoaf/7Rv9fNX38ixVR/5hwY2j9IMdAt18BIraoQL//8
40fOgW7ylGnxqAOUwTHF/1fOgTAN+88/ijwZ/DybNs8kgMFGsKJprg4Ij5GDxfNvL7dh5td//Sn+
V9AYssuqQj8FTOeirjKh4ADOofbUXflBS5+dTOdFlKqgtF/alvikJg7MY1XSER216sEDyQ4+zpdr
S/E22PchS0X81qp8zUwaq0ZVMrfT0IooQr6IACSH19ertq0RUeNsGlVsKZ0yks4ogAJJ+6FKvWHl
Rp66cEV28eqcqpSzr2gynrrButJyE35HBdsrG8MImd+4r3Wi3auoudNbWR4pqdw7ui/g4HrNmlmi
jwyrs1cRXSG1USZps0kQWCtJOfSre1NvHytEY0+626/1TJ5d8gh2bkt+pN71mPeVCDeLUV4HmPKu
BgzlKzQsb7bi+rQIqDJwBhXQu409fOT0ojiI1gRjfJer16G1kGfA/Wb6xW81TqslYnZgVvY6EuPB
RQBH27R4zvP6EgJRR7E+BaKUAv90v3ewZl2FFc1VGps3cf882QOuOCTqFWIVNNajuAVdQgFseofl
MwV3sGstNIfrsG0SR2EFCaWQmjFjI2lWU3UESxhfzDEs6I+k9UpfC7KYRAqlOIez7dXF97YV+ypX
KYjDMqNvnq1HTHQobL4BHof/NGHBAt069LHrncEIWoLram1e95x5V1k8MTUplGSDXBpuj3yof5Ym
+ZeK56/8KCT6HJVA2Ep7GUGZWVYwG6/CLKl3o8e5MFYRr+PeQWQVc5lAUBb0ECgxIbqLnITKK4ME
1jpeaY3T7bs2jTah7ZegnZEdRSPCvk4Rl6Lq45M+VBM7xj1ZVAQZSMX6iqAgk2n43rv4kRKeCK9G
n8O+yceIGTUR7UStXo20vNYJ6O0VLrGWXnQWF0tbS5ILl7KDZ+bN0b5ztNjf+jU+Zqv9bgIwP9FN
fM1CI97UKmx7LXItKs1Bz3xGfaKwxtCWXhW7xzuMENp3BRLWCWmBGqLTzzqBToQfVVxhyyWQK/0p
LrBm+1TvAHoeJDVuouX0Q6RH6SLzjBFHTjY5MP0H1+qp5FAQP7sNKQoewbVaIOtNUGspVzDZnSq+
xT5s8X2GGlccJZZLgFDJVtWTndWbdFVqCh1sNbNRmuN+n5irocPDCmH+CedrfXTyHO2Ifq8nQftc
ttld4mcPqqp0uJQTc+uGsl6O8iA7oIiVUApMChXRYrRPcD/046M1WRoRQykvik7fokcgn6hE0hWC
cwgGfBTpyi42yJatwrbHUKDYaydMnzRaHqdUI0cUmFZHAw2mauIF+tlJUS8bWrqdTlfY/FK9Wvn+
qDyriTg1MHjfS7htR1v1jsQBYKyMqBnSqwsO5LMCN9aCfKkqDV02xVGJFc+fIbt6B0RwctXLGiIg
qvQ9hln9yhqQDI+KTK49N663hDt7u7AwErpntIno+jkLv6q7pdmANTXrGvt9l7er0gq0pVchNlE6
CfdKmGLDyMpbRmnvo4HwHpvGiO5bggDzkhhgRCvGIk7JPspVZVP79UjW7rkZdPaExtAkpJiOQic9
4g23PhZJFJ0y09vVFC9IxajxJFNrF33TXLu6fMdQad7Ffmgs06hZ+cXQHVp0x6bZEPyqWl8HBfKg
A6WAcz/FR8Nj5s+I8wPCOZM39QnH2QY1YKvP+/OtTGfWxbQHRufH8/S3mLr/ZHZ+3v145fwmdHOs
aX7ql5vzU9K0hnUtxWVexfyS+fHf1ohKNd/rMaL8F21yJraTexFe3SzPwPr3cVOZXIDBZEGcb80v
mhef74lnN+P8tAMsGQLaz9V9vufzsfnd8xM2fgI6U6a3GOwEH+L84H+/Bcq8XfMLPv7dvJZfbn68
bf4vHzd1Nzrwc6eY9nPjf1n154bNT388Mz/4y/3fPuf8tKy8fCHtClb2z/V+vq6uurvB9Kkxf+7H
+W0fH/Dzo3++Zb71+8vnB3/5dP/vLft45y+rn3eB7dfN+MsWFkWnLbGx4RefHZ/z+ueFMVtD5/X/
shHzU/OD863CNXZFYlYbToHPvkmEwOdzijTgSXkYyBodXX7cZARKa555ipiiQYP3J+Jx2K5LWSAO
EPmeCmm+j4qkppGWORwu86OfTzWVlmwsT9n/9vh815zePK/h89mPtdR+xbp+WSPTwKuoAHcrS+jb
oAioVRJj1zkFk5zppkLs04/7Q4gcNKBLDwr054OZF3e7OH/6eMv8xPw+LxgE0X79NYwCl/OAgg+S
iAfyhLNh5NQfxEtIn4cyVov9UBNHON+iyI5lBmQV85EkWmop2ITxHLroMz5/ojQVOBUU2llrNI1f
ZE6/B81hEvPrYAyc7QCPLUigebfrd87k4Bmy4WuigJKkLQqid+b0DjlGlnlhtX7+ceu3u5+vm9/G
t0HRsssWhQ1+WBJtJKF+7Qxo86EqX7OAmI+qqgm1cMcA95DeT4iZO1Q73jK0aFMWGucOKywmcS3/
cr5bShIWEYyi7djoDHH2DuFYexVlKFl35IKS0kNr0/f7/byop1sOgVIEbaSdT9+ZcgTCAV5MLJ86
3ZrvFs0oNh2MWfJPgsO86PMYpz/yy0WOfgPAMLLuQ53QtWfo5qD/cYAGTwt71K+03rNRoWJVlj8X
mBu+F8LsV0VegE/C0RpuLGldqr4OSUVCwzMoE2eX9EIr8ZQtJh18J2O2MwzXHheZYgJQt/IYyQhD
x0aPJuQ5jBLbrvU9gUrU2HtQNVhFyz3psHQ6e+ruVlc+i8KaUochZE/7LZK3KbCUXVBAN1zpMVUE
q6TY1QeWt1PRqFAR3Ltka+yFcbBBzjI2dhj6mZzJI5+4zPlWTxW80vV8G0yPSw2tUCLUnExojqnU
bzWuWMqPW0AdGWTl5mlmIc/fAUd22WyBmlA/SwTy3Gn/29OibxyxK5NbZ+RHqNoguu05QdNL9K1a
1v1m3oaB7sCe9AxIWv10c76fjBlDA4Z57WTM1qYvwyw9nIjCrbBUh0RJfCIEZpftvPBngoCeGuee
AJ61bRpM0pXp+DZJqx4XqjZ02yggqWQ69j4PwPnWb48NDa6rQPoIzKazoWvTtFT8Nd1/jmu9g4EF
lapg9vPzPrrZcMX8DExeOJ1crOlzf3ycaWcn8x6fFm7RRygUezS90zE1f7z5gEvHqR308T1Mzzje
zghsdTd7i+cPPN/6XMyPNZBFV72jf/EEGBMCA8AWTJ+ZKsgEsvz5oKxghnVNXS7nX918CM23Phfz
PpjvcjVhuApPwHS52OvTwi8nh/+0+Lw7JOpz7/uYNQf10oQ9uE3H5Mz1cVM3JJJjxzQWQ9iWe61C
ihDNR/W0+O1uXhvrVPe9TVOaFSez/tfFoAQMd6bHfM0pNxwWe6fXYZXHvfbeqEO1yqZc13kRBHWx
kh7fV12W3tagl+vX7fcijA2kGhxP8/7D2fHj1vzY590myWC0VWLnmYa1aU1r3U34LmXUNWRVdnWw
WktD/k85LOo1IO++KerNwDVv/kAGP2nMEPWSKBciXOaMT+FryVKjQsgvq5J7TcE5YVRLxIjXVDuN
pdbZ1j4cwK+Og9bix1aTg9QjLCDRfd834QrWTbISFfzReWPb2PHHhTed0B3N2s6f5+NXoICCz9AA
JzShl33p+4cWKx2qWGU7Hx2NnsZrGeBwdDj/f3zT063Pg8Eu9Whv3GUSFn1FOXQpp7mRkbxIket7
t8rgmU8LhcmgUhJBbObEvTbzVc3tw31SLJD6uLRHSCEP1WBNluJjW7jKGqcRBdmE5MayC6DaacI8
hi1ymBGq1qGhRbmx6+KmjJVqYYw23Y8wgSRmGijRKRMidcfFqzjQYjs7R3WDXXQbqOFWFPVOj7SW
CUGPWWA6WYDizvcG1B6kl9N94eEXcGMuta7VevssU7uFIWB4uQ7DaLJMuOxPo2hbQ+yTtMqjTl5v
pnXnhHL8yq7dixNV/Jaq6r63cAxSof5YOyyxaa7mOcv5//RjDo1OPaaZvfTtqsQmT6pw0zDSAY4L
fs8n24PrfN1XxT4QuYKBXRwLoarjYn5sfha+F6rTGoZmy7lmHP0HgHremqS7/FAbr6OhDHut9sUh
RdgYsjqZxT3gw+7BVGqNOiTYnTaB2adSQV/NG5Y5Ub1pY+2Yu/l1RV1gpY42xovvASavQ0BpVdT+
sHJ6+oY+6cCdA+lKuvgrpzPlvMhgK8GkV9+Nmt+iQ3YOLfk7xyNKvNpHU0JBMi3mW+0UR+DhJtgD
P7F2dndtT2HQEcBLYnAwcmYVqtmPF/Dr3cXWi43LYI2XzrzqVG/ZNaGzVT0YwPNnC9BZLFQJDKCc
oh7qadHhE9l3FFmWSctpZhif8qECx9kgxwlHXMq2YPdY8WMTWOT7xh4qTjscTlGTOUsdULzTcHWY
9046TOddI4TYPiK8R7gKsoHJZrqfbzkOSkGuyf/1IPD+dK/UwyGFmbqZH9ems+x863Mxv8z6fO98
f15rHGawxgVf4LTOX1433yTDI16ZlvX9473zY2nU78JMxVNivsVqClI3SUrkAdhujAF0U21Gd1kK
xtIdRXw7VB6owP42qlxlpWsgDCt7KqFh5YEIjvWHnrE5uK9+nz6OxaCtxqSHxCsxUhRjh8hwLC20
gwVRO9kmhZxJyQLdZ9DC+p+sEaXeeUu/kgdQn9WbJ2ucm4X7NUdPiyyPmpLXgXI3ajRWFFKrlaLG
ct93o3I7asGbiDbS0Y2vtY4Uo/F7ojhBLZyIeRSLLA6HF7sKj6PMrQeN2teWElO7Fp3ZfY2Vw/x8
ryf9yhI9SE2v8u4wxWOaHjEmBHWA4MCzz6VfYJWoW6SIlFxeAi2/zTRPPfoJBruiDs1dM/lG5ydr
0LCyjV9qN07W7Wgh6/Lt7IG25XleK3uNQz00jZMbghA2qQvTl+PfYf1/DiKktz3tlT1dYEKiBkyh
Ku7KS04fiVyI8bkU0l5nmdliGHTHx74IQC7wIYemp79ch/qxqEtxYfYz9TKnM42FcJCGBypMtfJu
0NSLAwjtgeoaH2WkpjC6VvwlVWjU2LIRG5G0wReTJsW8VXh/5TKYwH69nTg3Zozu9WPv+PTNwibU
L50/iGOmD/7HKgfb2OIT1x6HLGq2+ZC767hu+ucUG9f8ziB3olVT6zpYdzu+azv5dX5cTRBMkcAr
rzWAtafRaojlm/aMCPIzAYflA5XBfIfYg+aUYvkvZv/xBRslh1NY1ZBIexXiaAxRfnpfX5gET5pO
cw6GwjqjIQ8+vkDiex40NaiZFsYJWTJtvBdmJD++QBUBQKD1X0fLaZAv6N5WU23zASXpcV4rLFS6
h9Mh1k4SsPmwm/elUapvVKO1W0MdwkPgTMEI02ZkxKE3mp0/YllfiBR6xlAWxi6wc/cm8imwuoNO
+Fdr7OlUa08EbZZrJsr+3o/IsPMlvt/5Fa2f7aAxRF+U0CCcaajKPfTV+Kamr81vMM3fCMbe0Ggb
vrRh5q4CvRwZv1EdFbm1dXUOtHk9ZMOupZEEz4y2tFXk6w66DK++QFamtDmtxyTiKOqV7jkxqYQp
tgn/Us+CS1UBAZ5f4af5kvBJ77l27WIVF2l/YGIgrikTg6CYPk8Fhq5GVPvVHzS+bk/jQu+k5bVK
y/pjHRYo2bQxna/YdVxUYiI6YsvwzhA78L9P2wFa+6obx/rFqQGhRYnRIAgP1bPpIbee/4vkHOBG
zkuSA3XJpKIfYSoWZ7tGCTivwu2AFOjJcX6BWpDWZDdVeGpQKJy4RHgfr4L8Tc64/dq1eEVdy65P
sdOMHIJY9vquTt6SHxuUkyYnjV4/6UafnxL+1zKuevFKXfNje0qV5rOiBGdPqbxjGDYtvFEjeU3J
EJs+khiBINK8bc5FV6n08yA4eGOivXTG0/yCekAFXqmlcW7EUByNGkUtWD2VxiNfD/xsRPyQ8xiS
U4rsG/XW9oOCa9tY4xXOutvRUTDho7lAdQKT3GqNl1JH+5qErKPk+DxkbCOKw1B5VBr/9mNtbnBX
OLn56CmJgq/big+YtowzB5PLse54Lw5f1vzSWAd7kLZheWvmRrfNYy/Z6jkGjtyioTG/JEOhnFGc
fTHsHqNPXFZnTRj9ITZrfaV1RfmkJuVlfim/nvuWOJpHSivxuuEngeTeCa773AWJoWb1qw7rwZg+
sc6k9spqLOVGkAa7ZfAEicXSozvbpySdMcr/lnJUqm6nfI3IP12iGlNq/xzY0jg0viNXIVDTJ1gb
53n3WJrz2KlV+Gjge1tLX4JjDLPqWtaKiqikmEZGT/MrxxbJUdsJcYMeyd32QxOvmq46yLZs71Dd
g/2c9jdO1lVuuMNXJSrqZYex6dSrfnCUrUqPDPjhl7GNT/NncQv3i4qB8MEOABuO4Mz3saqqEC6V
HnkCB5zoTvMOKpnJIX4cq5uu7uNdGHTDpol98y7sEH3NL/EgMjm0q756KudqR3P7k60BbUEGkq3M
sG6+iFQc5pdSqXsJA/DrTYoU2fYSMjkVme+szHVurBFdbkCo2FubVisEpcpz3Ooe4m20epkpgrMZ
gQdhENm8ps4NJkjzTSoJF0XXpnOeqmSGQiRZe3nXPlU9McLTuoJG/a5EfnRPf8He1ERFbbHGKRy2
ZIew1eYbrsutHDzxxTXHbjVagTxEkAeuYdypVBGndUyL+W7ru3hBVA4mMZ2a5rdN759fofv7/+mN
z93sv+2NC4s29f/+z//zJv/Df8+XL83Ljz74+SV9/+vP83v/xzNzkX/ujs9v+tEdt8U/HFNoju0Y
wnYtx6bX/qM7brv/sC1cSZbhGoI/Gk9lUHWCv/406IgL0zFV1bKF7li29rNZbqj/gLuhm64A6Gy6
mBv+/K/Nu3z0wOvf7v+Bs/OSh1kzNb/5OL+2yg3HtHTDNnXdVE1SPy0a9r+2ykVnlchj/Xw3qH5y
3RE+detNHkjEcT2areUovBG/KkJO3/uOnRa56TSo/WWn/diqf9oKJAL/shVky+DlcdgXwnH+eSu6
WlVAQIlslyVuuS5M765z09PYDYKkEWS4Q1qdKowHHQAuy8cd5pvN90GSHxuYI+dFjbHdv98k7TcN
wbRjDBU5gq3aBkIC57cdQ+iSZheOmu0wLHbMZ5RmqbbMf5LE/pY2kXoh7W1b5nWz0XX/1TDJ0aKo
YUFYwFZjKrceJPYVU+d2o5umxwqmWaU7MtVQNSwyqtJvCp0MMZvJxsopiPrK7WqL2m7ba8KjXikf
/v0nQkXxLzvZVG2ONocDyhHGbzu5JIlPUlTIdqo7qlhVpECtlVerIvQWOs2FreZV4aaOpcbc39jE
uIVIVrfypjg6MiOk0tauM8158hAmr/5m2zjUfz8ATA503bBQbDj2dLz/ehg2dRNVvWOnOyYut0Te
LImZS3ZopIaNj1EcqSkxcoNePptuy4zY1Khz9OWOgYdc6ID/rlOFEHCQCX+zXf9yYFqCHyFbZVgu
OpnflSQRMqlCqwlwN/DHNxkZlWqLTUAZqLaL7NiglByCxl2NIos2mt8/MgLMUTDiwhjRCJ7ARP/N
gWlOX9Mv4haDU4g6YSdMF4a/qznTJv8ibhlAwY1MDrqtHol+bUaeAnM1Xamao5zcJKzuJoE9qcA3
ZZ9E95mwpiTMAF+gFa7TCnK+6hXynBm5fZV3ODM7mRgILf0dNh+V6xWWSuZ/p1FPSAFyFERtsXFv
DdBRrE7dG62xzkRUnYS8jhzT3EmFGhA4vnEZEow4OFJfdd7wmk/mUTTjIPLynNEbUQMVBSVTz5+D
pqHQx2D0KonEVlfqs95XyjrPq+FcZUtnGL6HUamt1ABvh7SLbmkbGcD/VkpgalXIRG1EH5LhAR80
5/7ff+MaXId/3cFC8Di/e9VVNeO3HZylruNHmKy2Ws9ATkvzM+XTQ5mREI9SvdpFJWbUOUldeqDG
M2M8kHaTXaIguyhMKRmcKTGaUcU/uF31PmWzMNNhBw04HgKI4XIoPdTIo3cIcAgWZRRuMN+77F/a
g5bRLy3gg88eRcAgcNxFIrV6k6Oz3iMbucSOdu8OQbcL6ilKu2Ix34pd3983VnvpXCJ09GCwqMqK
4HpeJIF7Fh7tmj4nSI4mycGus1u+xvacNJA96sYU9x36i5vAuyZMvL1kTSo2FLrE/YhAM66r4BqD
Ar7EQVVWHDwj/selpeUJmkcUK4VqVgshCmQGeV2ug0mqVWQRrZkxPjVuEZ+wnJGMly2lFP5JSwJ1
PQLY3nGBW6pWG635cZPwq1UUH4faOFo9sIxjLJCmWA5bj3eW+RuJeKnm+zdp9DQodbvl0obdUozD
ISNx58zknnLwcLZs9UJ+mrLsCjIJhJa5xz4oyagzyRNMVGmTjFSIHRf2CLRdSvabMeQH4bQ4HIKw
PraM9qNmHPZKYEhccYhn0lbfxth6sq57wNnk7OfvCJxJtSgD0Ck2XZa1rqvPZuAKyvloOGVvmseo
gbiSKme/aDL0z4l95Kq6c0s7vLEb55A2qX4MRBzeeEoX3qiRG1zlBHLpFUwERSnFXZvZzLw9EEmW
RNOsWf4Rv/lwLp1soB/D0aIZA6lMyXDU7AjdhG/gSLLCaAf4Qd2gXP8aNn52RIpADgYxvRj7IPrE
piRIzyHCZeAqj4w7XTmdoU2enwhFKYt6UAFu9sGZUBekUgKKSpALTrOOvI0gZe+ZbofXUiWFDMBP
AS5dpUVDZswOwA2VmgxqimcVUAijcFcO7YusyuHSEnV56Zr0ETLrAVSgvgV7qFMqKBVktxRhpnu6
od6TMMlOFrl7PaBStQpyCsxk3DHwta/nBeKbcOc6lMXmu6ObOR9PxCafo8GTuJofCyLEbJyh5CbV
8vE4v1iHIL+k+mGs3BTQExmNoMD92r9BmEZgXzriZ5wSP+e7Q8nJFKo1boLK2swPYTUnhg1wfa2T
EwNWPthoyKewgwf2xocQtuAEo0CfYqFG5h7u63hWp1cEzFC2idMABSa0qtaty7xoNHboYAxv8720
ckYIYiFTbMG5uabz0IVBcjcvJNUGZyQOY+CkfVXj/MaXH+H6shuKiUma7keI/hc3wWlnSre581Hs
cIEdj4BmyHrQ3UcRkhmWolm60wFnidx/LLLUplNpD9sW1h2QqppAVkDLV2iaFLIKY9oA+OJgYZfF
s4PRLyQCKozDh2bgIKYls8DC+IjByoW1l9o7YdCvI7XCpgUr35K8dS8Vsm1b++qkenfB/eW1w2Nr
NQcDcBqJTdXWAsadwTbbgkMib9E1l1HrJofEi6DXRu5KwUVttn1CpKBZruq+MZnImscWXxEorKra
xCAmSBsHeTU4Ff3jsh82CcVbQhgpzEKNF9Dnwu+ktaVreoVYsxp4l0nPeaLS0CuJzZhjAw70bJlW
0rtBZ/i10dtgbXDy3aaQ87KqdYATwnEggJuafZduVJzYC1pQD1EDkYpTFxP6ILsJ1f7eg9O46v3J
G28G3t4VeL4wjWKncXxwrCE+8mlvEu2r7MasuhKmphNWAI8vjJ7Mtm0uKjDkqCz8j/MT8Dj9nlbZ
VVV/cVSluOFKdU71EYBn6GI/c+SdbaF8JHtUMojYjAmPMnQH36JLsoV6+dWojXFthPW51ZBstT0n
CcuhNz+6CBoI0sIjMm4DxymhiVIjZAXPfjLeWehHjqFfu6sMiA4WOgImcAiuSIlT9oDEAoHu2w1E
euD7uzh+2FNosC94u0iJJRV8VQ4xBszA3mIFqhDNUhtiKLzJvAm473iTrlAf1mPqlEsZ+qgIg4xW
jSJe1f/L3nltua1ky/aL0APevNKBtrxR6QVDFt4nkAC+/syEdrd6q+/t8wPnQRxFqkRVkSCQGSti
hka1FcylfUOghXjAUF+y0cr4LoGgQO0x9X7yCirBMqrlDs7wpaoz7X1ZjjB27J00aeTD3ULDe9rc
LYNPNwCMy9Aj03uwteS8yPmQ5ON7SpMjbWLRi27l2zjXlc2MzpQh0WmzMLS3eIh9xtY18KjRg6IU
Lw9++9g5GY7+nuJhr5ka/nsMbbrwubCOy8Un9HxKZoapkzSKe532xXNQkI7Isi2hKklNU+mcGx+N
oVEBhLmpg2ui1gGldpgEw1o3tp3z0qsZDcUr9TcdY8ZOJ/d7tIbm1hZmfacHPxJJf3IUWZ9Y1Dgn
im1/pFlNjZDuWidNBLRXWB6D+oVZrquKNYpMHokxTE80RBHp8Gwux75oMT7nXqirjDhyIIDJyrW/
1L3ffKRe8jbCTaRmt4N+azdoHwVKmmtY1skeYgbKEV3hHWiMHk8iRM38pLfuXcuIrwG/Rq81gNC+
PEIlfTDoDQ81Wt8bql3aoKHd0atBdmZZRhQv6k7rD48g1z82Q3CryY+d9RZIqjOjggiVBQ9KSH40
sxyS4GUc247TwJieLDFx9fdtoLlp9tEmIBVETisVv9msdeIeTbnf9HaKhJtMVLllA3ws1qjtQOAr
sNr7ohu749Qf+h63Zz02I+r9j86BWyJrSiqWqPvZLD6tozEXcHgHWxJNJyNrtYMf192xqBHyuahV
e5s3D5t3z4AgJpeT5HQz9j2nwiGa3pH9AJzM/Ap5WpakLWvtZGYcTeo5BN7rbVUZbcgRdMKmhFK9
ZERGAaHsLfL1scyd/YQpest5JaDX0mUm2mLZbrQrMc8CD7mT74be23OYmDshtmnm/ijsFOul2Jsp
5WCmCOh1xWNe2LN/HhrSY0nqK8+xC2qYxp8+GIuXQe4wA/h4LDtcW1R00PD40g0G7EhsNNNQv1PX
1BxEGryYQwRqGLzJIFvy2lDCaIalh8h3/ex1mPWfnQNmic6n7Kkb4Ev2s/VlxBy/XQxcyQaW1S3i
nwT2M4JcSfl/CoePriAjvKMh7c7tPdamVpkdtWRi4qvuDgxLrlxZeImhSWLq1u5GeA/PQwlYSwv2
YyvBz1SJvDSuQ9Xr7EY3lqkmpue8/GQk0YMms/GH5fUntIcbhBgI2Lhatl1ZuRfTD5xLwDhkr4/m
eWIbtz6SSulefLOYN+1i5fuMZjQiO+p7m/VfDc0FO6y9obYz2RZVKq/dEFNlQj3lFhScpA1pjuEq
sk2yO5O7WvQ9gGZ9kLLRD6lTfiYjrV3GOI3JB/PVeuMlI/Z5HQCQE0No2bS6rV2CDECiORIgU9/X
pzn2OqGF0xL89IQJ00IHE0avHwkj1/x1U5FFwCHQ4hUb0bA9tl8goDfZztHr4p6SzQ+d1NVB0+8M
tnSPdvswFa77oEHFknXUPOmF6RxbFBwSknPztD4GmJIZRjf6Yd9YGktpDWQARumnOk+YAwsi8eoe
oSMChzQH4cPgbnx0qligNAuQI7T9ggpwFE6isx4B91qPc44DPy86Is/LPGw61JZTa80Jo1NjukPr
vw563D4TWANGYz1hvorP9azayEhCEXEz2qsf5K/ECz2i1VBDbentbL2JD6jQxhOke/0pcQ0GqfyA
kSCuVEuqQVMz3iNNSQrs1ccHAInZeEe2G/XV5/wLltGp6cDT7g1iked50fUzvoSFJLC67zVAtDy7
aXd+7W4yNkgXbfYBK5QFOUpEtLOtxU/W4HchjXT+pUkmeR5Z2A1yWs7rTV0QRP+3+8lM1NmnM3EP
8pMz7zC7P1Kjn5nRHklRMUZsnceiwZLn8SG6sC6HXUBtHPj9YMe/yC5qOhdOfXtnRgvdIanzSdMh
rBQeuF/WDaepciEEp5BQhri8mkPxqavdrzQfxBet6I56kLk8W3oda1qXlzl+1GVGrDm960gzuMJ8
YYV3zIzhbkr5UWcDJk1RkjdgknwVXAV8R2rQXqbPLRDLbWtm75puwxbWyWhm6YtLnnDTUUzEGm2M
XFvRYylXLoNvzmJ/UTVs0h9ftQp3w7h8lDr8PbcCexYTcSQ4OYqsDpl1sQP0Y45SwNkG1ZiZLR5Z
nLwn6gpT2DKc6wMW+XbXtEfTyE5xgaMoecgrF08UgX8dzwdmcByPkYRuQczoCrz2JL1+BxTorPf6
l3p4Yp0PL66dYfgyy9wYnWco4IK5dcbpONqEJApiGsfC5TPVApxJ9brbKtc+HAeQRk7+ZcoXyCOe
/25SOkJRwmaKWKH7ceGekNq280i7NZrS2VOny/WmdMCPJ3DtsuAHVb2U5g592FruyfAF6DvbeXSZ
hW9EB74LVt9GqxofPoh+kCOBndwiFd1k5jFztScN8ChpGBJDE+wDSIIs4pW8U5LAzf033cTRELnM
tNue3nd3Xijq7kh11yAEALsx/x/ZDtWl8TPipW5kVBEg4LqtGSwERN5+yT+srCkfGp3we9xO5UEp
yBVNr985cdxzGiKraJnBPaQ6Z1MxLDpaZf1TOhASooxgtTEFzlvsWndB65zqVAQooK4BGAyGgA5/
9hWM/qeOhr1z2rAFtoOopB1VZlez7S89+d3HnHLJjV51n9Oqbt55S25E5N+6liK/tGu/uAPOHVqt
l7CXZDBx+JJySnLId5xD2LTnF9ujqN0vLAQzz0rutCLYAegGJpAX3qEX2tvI6Qdkvn8hnervm4bL
lx9R94bJtNtimUiOogCSs+hPwXI3NGkd9l7TPKYpiiHx6HIgtGq7nsem3DXDEextU0fldSwauqGH
V90Q+lUniL3jEMbjVrW8iCYmMVVW0lCMtnOKDg6Qpo+nwBGfK4SjjfT7c21OCc5gegAQM++twvAe
EgTqSnPxV51Ge9a/NNhJt4Da7EtW0CsB3g3yT6qH+eg/6ot7WyIz3eaO4YS+ARugGCmezeUIGvKF
OI131Mjr7lCp2/u6TZ89WCh0q/tX3jXAAiCGLpEeeATokZSzutx5GD4uds6n/+RNeYvPxFPZfa4b
sWa+BopCykIBvm8saSjkpy/s7NF3CXLXGYG5Zn4jGiRp4YXGhum4RaimwI5oXLWjGPHR0Ogrria8
unCXHSiVIAugpPcgJrewkPyNFbf3Y93f5RpVJImqC8pn1rSpHkVsi9qj7FuTJgB8NWgTknKwDQX3
1A1QYXc2Bgx5bunV9LQtr6vtUknXfzkweyPFud5HFp6P5rM/FNFm0l9qypS0XNpg/HvfODdkz4hr
sKdssCEW7VfA1V8zBApghwpCMJqOf17vY4ajTDxNTqtXdnVsQ3D4y0T7yz9rqCzI//ev12bB9W/X
G+mp8l2ZkOaqQgMAcju6H17eDltQ9qa7d/FIlnOVH0doTMdOfQPK1HnBisLVZN50cIN3IvFaetO5
gcdjHObvCXtwSwfxpolrVAzpqdBIJbv3+A9bmPTjYxU11xz/wbkqCfwXTfllLifIAFZP6ekwaOfF
vO8pJ2Wnqfl7kEfwrN1Ekr3PlqeoLSnWoZiR3F786IVdH5XPqTe+duRJw98O0olI9NR15oXO5p0V
NoH0noeOsUow+u/6VNYvQTTXL4vXbKoYgPUoTwQkckp1/RnnS9ruHA9mR16TAAwKg5emODMq1o8x
GXfeOKKNvDSnxY6oZl4E1fTapJVn36IoKIjt54kTV9PkuICX77zZRMxHzTnZsoK6bWZilzbzJxPU
8Z1MFissArdho7jN0oWrcdfX7ABnezfWPrJugbIywHK5d7L+pqJoFyJoYcCRvNP0KuC7iNNbUDq2
jMxNf8k/uWXZXaIKsQFWVbXrmZdd86K6s3A7vjWBLw+0o/mnQsTjY6AqPBk/iG9TnoTeIsJxEfaz
5yV1yEeggo2bVG91FV2qKtO+MNWn68U3xrupTIo7LtFslIJx37AYV+zyV3Zd2xr3wMcYJ49w9Lwf
JVnQkYpok3PMfUGD9bWKsxaewnxs7d79WlaWz9bL4X3VEdJxUj0FEwOdERTplg21t6vjPj+ZmrR2
XmkvxyECjbpQorqbrcLi2gLNP0CYrPF0hzqcBySO/gwPl1B4Mrh3MXR49MDa2AHe165eB5Rg7gOb
Pofip0XpKBtK90QmkNSvV93nxmi8ILadYwQFRTKfLw47uNmqk+cOytZe3fNaxnFDKbw7YVoG6LhF
O3YUT+7tGagCe4RtNrALjqnS2Gb+WEMeE1uXCtgdAQ/tcYpvc+Z4t6yruQ5p7rfO7+eT87mahLgb
4N9PUNxTRzcvDT2tzAIN+ySziQ5KXJg32dFcBGviahQBPHZ9gtJnE68Y59toZMOjWbpwP1gS29R0
1Ci+D5kOYMxMuEgZkzJwDk9Dz8W4j3V/h3fqe9+WwLcigssa4ioWg6Q6uDoD3K5LDlkXwy6d0v5m
+bnEcU2PmbboG5nP3XEY5o8kgTMwyc64W2WpwLFCxkbuk6Fjo4GaUcEuDkfhf6JyudkRlbDORUql
wAzrZjBNjjEyWps8Xt7Sua2O5iyfebdm5bBgD5TTSlSBA9uQR4Vk4A1mCGRnORgcYJwiaBXKAsoV
UYf7mu9PrO49EB6YKMZI7awPl7EQeBlb5zoZH95Q3lf0EjwmCzimiszwTQMAXNpc0jrZT6Ezf8yB
vAuqAKtiLvYOL+95TqtP8LXkZXTdS2ZmMBtm+R5D23gAZXf1koFPoKSgSZ8Y2eSzC22uoK7UJGe1
xP09jkYOLSY2thzSw0JD10Wkw9Pi5ijpznfSq/DgqKGUscZiO7PnfW9VaqcuUCY1n/VxuR+k5YXg
kuLdJMU3Xc7JZdEcIHnjVB/xFIH2DUsKO284ic1tEaOkactNtr4TEgVWTNaGKimlHFAr4u4iQU1Y
EFfHzpPViboc2jLoYznOOS8HPLi7tPS9j+515qTsROJ+NhViZcyf48lM7+jANi+5MEjS2voe3zbU
vKSpb5G2NUjZnwMTT7xGG1cys/FMEPTkMOjh0rP9Rypu3jnbswrXM7LVWfVZLKc5pQPaslOAZ8ya
WST17gbvJXyNmJWQx+TpIek5HVqd0K5Zp/GkZvwgHcQAmh5vvh0Zx6Ef8oPBJmQfM5XYuguvHwtb
94J7crgMdfAq8VOHrSoqNboKJ5ENJ9qhLMpohAP3ZwhGJiqZeaHG8cdoFe6hKTLtXA1PKTDZT+Os
0MtcYb1qqcLE4C2mS90Im24Bojgk8zZhPj/TyPNoZK4V1qRTtlLXR1yszIBhS0WZsK9L3HinYKrf
bCNLrk4PBGiuzGBfNPQ8zWUfcxBq+aPPU+xSn3pi08qiEJvzsMTbcSIUzf7/0gvSck4wu5eaNWMk
EI4gFImQHW57czR9ONN7FVbkIG5p4r7ppT1QUWa9MaogOVeBjDlMamlhdAx8KXJDXzI5+ky/UWZE
aQPOlKkqeNYEQ5Mc4QSO68il94xJezk3dj6GdjpDKkqbq6VuUlNV6sbDJZKsCBuq6za4+gjsuQyb
m9R4waoswghzJZm9C0pqCYKFxGEvtZ9FRKFjP0TNi2X7470GJ9PxP3Rndl56rXNfFkR/IfOPVB/F
zSPCcXUGfMnSwDm8ZNGZV2RBp0tfxNw4d3RZMM/z8fxHCGeXEjjvJYlBF1Yd4cbWaKvLBGGTPeV0
0zKWfIkOtZhk8TDtzDj9AWsPHzKo8LOrF/4pEG9UAjI5AHS+dSHWwp7kwo7cavIlkYrlnOZNA52T
na3bc8JYMya/gidBT/RwjBH9vGy2IWPH4ylDF+pgoHdHzJXw40dqOmq8FBsn5fqymBEGb1s08i5x
fOOQFQzix0q8mlYqj5VUQHxZMWIqKkveYlC1AafkvPfuu7br74W6WU87BZ9gfCj50ZvuGVqyVm8p
lb/z1Jjanoz+5mAbjp3k6Gec4TPaeZmfGfl9or7yUu1HXrPproR0j7IwmI0G4w70Go9F1Q1UaH+1
syL0WcZeOndy9s2SF6ckK9kpJAlTVo8daGC9EjTgMmnr+l6zo4wrd+zepJiyoyz1Wz6JM7Cf8hLI
PDm1cLKPnPfAVQUGheecm8OiXr4kHnEz3S+D58EA5yk6/SOylmqXSBdw0GI8DD0b/xLUKB4UeOF9
2lah3VF/1+jFZ2mYyS6XAdUgTqWm5mDvQViy3j97uhW/gEa/pHKaL7ED/CjJPOzFlv9tTuwuJL0q
91piXhLmRh+THu/wWLubjiUpLR1xdLOnDNSMo3CcqNv0JEB+q42vOWD4JS2ZHrAIreDKsbbV4NbM
JspOOFomtu22D16yKgiDRGxxzKagTdETxtI8G0bX3rd6fY9Ev8/hwX2ZRv2HEw/fgGrWxyjo55cG
eRpp4SVtrPQoBeLSejysR0akN6HNkmPfiKImuVpGpyJ2+ZzHKUd8n7/aXasDZ8cs0Fd291ixM50T
8B66RTFPi1TGHOrzCG1na3Dd2DCM765xZrwwAKc9jZAPZtgar9WiGgEYd9Jn3z+NeWmfqP2CKDYt
cHi7enqrAueHBnwWNGOhU+UlzNdlYNVaLeYSridhq2aqRC3TEjqT+CaxpdzApukAjFpSRxWTzS4z
NfJmnnNbeu+NIkjxUoGWuZHOfMvbR5f5/7NLp8NL0AHpS6rUCJMswCYQ6N3Zlg3d7Zg3uHypG0tl
pdavFhU3Wu8ms43NKk0pLXBodBNpFpysNSiaD6SB15uqku9Glxe7CQuGrcJ41EkxudcL/Z9f5oy1
T3g4EZvr83rjqOhOoGLn61f6oML2EOBI1zgg0TOV+yKbRwiGQSj5l19fV6kL6quz6CUyteIUqawL
zed/3QRrnAVGuyFaHfr/8D0XJWyoNbgoVWZRqITd+pWR1y7ncPc9W9Odo0p3/vpyUl+mKgrZepyN
kt4pd8yVm7OhIpWLulnv/r5xVLYSqDMSyZpSVU+wPuGvp/rXY50d7BZgokdIoSRFi7yI9s4k39Zv
y9fH1ifI6fEpNuuP8McT5g3mLMyMby0a6bl2JYldLUuIZa/31U2cAHWVmDJ21UhA2wfpuO1VIJfZ
XX1ev/p9N0o0Fqrw4f94fH35/3js993f/x48CSm2389cxADnmQ8OLO15A5Pf7+J6X1vT3Wkfnzn4
dQaXqX2O7A4+DqlgayucEkNGkIdS+gHS4fP6DZr9NTD75jR5U0OYYk2Mquf1loqjY/0v8AjTEa7+
Zv3KSPx+r2fi2++H1scBfvz1HTRzkYr06tPvp1u/49dz1hPCHwXAwKdNTsIoeCTHejqO16/Wm/Uv
hpQdOHl2e5s2z+Rv5pOA0rOZRyJdgcYnqmgVJ4NmCTMGqbK+zcl6uP1+W4v8MKoP1fpJmlQQdb0Z
1Ve2O1NhsqTJXovldG6bingm8jyiHnd/36yPlcnCzhAEYEZbLdywoqxpJOQXiVXmdr2hDBLSDg2M
2EXIrATZiNUJv0DhMEDG59JtlK8pAX2cdwfPBe07p8h9gU72rvRCK3BwbPkvkF474CxumJWqrnB0
D2XbUtiYvBpV9WTlSLBy2s+M8jdI5wS2YgPbwRyyQDMvPpVIqUFN7swOb8Po8LVIzfvSzPyDOeff
/YD9DoPwV7fmPyyFmiwSb9Oq+t2frdNY9YCboyQOCfzc6A1hq9Ri1Itb3EfO9Ga2zr0ws/ga2/Eh
IcQMdDO6RrmbnD1+wI3ceHP/FS2OWTmD0Q0GsLyJeGd4QlwEsHmheYoI9X9ubdRNsU8KOEkNK23V
53WLbFKu1nCb1Gx4EBTzuNm97gUXe+6jLWrdqCB72TADqBje7aJ7QDELh+jV0GNjl8w+kZ53AQdv
W4vg1Mf5N87WJDYkv0+chpnm49dq528LpVmaXfJ2M5j1KQbYxI3zakrvi6aHel9SxumJb75gzjIH
HoWtBvOCqM9pn5uZ4CQmmwUu4ykV1gkFFNt0yO2NFun7gTgupcfp5zYlEy+HgkoAczrVmC0yJjdj
yd4yih5Sn3liPLOUr+xo4zUU4AQ7YnbDlmkOgozvmwcixCdbECfCj7KwdTMoGCr85wLEsWHxyvXs
xM6Uc520eMjUXCE5gAJgfh4YH7UbmgHbLKtkid900NZHmkbFXVXTtFDTV2AHQwPD3qe2ztqO7GmL
HiYpyy8GgeBsbcsII8w2m6ltByZWqJKmmd6CznqeBaVc1OoNtOrlT0hUN373ftPMqaquYF/lpbx6
XQB50lnMTeNWb3w6fxpiJxZ00qxnwM0C/2THHFyGYR6jxWaGYSWqS7Ldu4P+lQ1Ez0fWNLodx3a2
Y30IiAiBazpEonmfhUUvXZ1+TRs5b/BE7xSDeL84Hjiq0niaPec7Wa+dI89NrhFkFrzGQ0d6KjLJ
TMC3icJuso/guWGM4dw56BroYJGI6dUsKCmcNG3es0o2w4r0xa5ra8AB8QQ5AGbbywTIuZR6dVkC
wi5+WTovS2X0j0zVD4vaNqwPxfQQdYM0nvSKFmpncuhJa5cPyuucW7kI7+RlOURfG7lgiU3vFDuT
96IN9AxaUaQfmCti6HSilwl38Slgk7iB9sYHlPgx4oFjYPex4RzxG/SgNx5tt1qeE/JNdQeOXJsj
Vjw6h02Axw9fC34lizEaykQ/vkzTnEEjzl65UIwv642YztNEoDerr2nEM2Wt9Z1+pIA9VkRDkk0z
TgbMTcuWH0VKqbtJq8tDamn+RtKy3NClBQiB9icFzYh6LX2KE++c2Na1ZjDrE9+8tIvDjEBQmFR6
T5awvKfJSA9zsYwP+mA+t1X3LdHLgL+a0aqJpN1DW6cNVTforDVAiImow2xTG9POoOpxT80fbV29
dWews6P/TFwwfn9hvZNTfC9QMDFasFy05dXL3kro3az+ZbeP+omjQL5g9IAjOkq5MfyApVPDsrDQ
b63r2zfaq+xbZWJXJMKZAdebXT7JGbV+jVsg+3vbNE4Mqtjsx3YcmS5R6LpHrqI1UXu3yNHeLOFf
J3xXR7K06a4sCfqQlGh2HQEz3OplQiGa+DEX5jPOiuRZIM8nkShfXXmZlz54dugkBgTxXhqzvEbB
3NwyzXhaXTdthyqZ1vo5Xrrj6PLf/3dnsaESA38zblPf6HiWQ5rDcEkb/5EoWEYzC1LPao654edH
aGy0I5YRnQ2J9+pjWnymPKPbdct8cJS5Y3JF+r/8COZ/pD183+eEqoPmgrWoW3+AEYMoEQNJ8uZY
atidosG892LOAJpM0h0Xso/CZH2OIaA5kKtL7miThahfGlsNWNm2Jz+HMy5OLspsqo9GeT/68Ytg
uHxiu6rfKRfoqkb99xfOVIbrP14431OESBcfvo3r/e+Od9IMVLXXEy9cQO1O4Rj+KR6jO8OiyxHz
gh06kGh202icRndOQrZN+QedC4adf6X47Rr1dvBlgszmJ19dU3+rEXMQf5wfGFQcAm0dS2DUmAcA
LDRjpenyKz31KxL08OsH/fd0i8rx/MfPH5ikCPzA5ddYDed/c+xnZGYMt+ZUB9heo6R0l4qeX8Lp
GLLN9LvSnbHF8kQErvA+jW7K6cEmUR+IfW3W9h5v/1X6X508o4HT9T8FSgFps+aDT95DRq9AODU1
lS5l4oQio+REFMN2fRP+D4/6MjcEub6wyqt2ZAC79Jv4W5rLwXLyb8frf0TAHn5UVT8X45cq/fL/
+If/jIHZ/3ADU2Vv7F+5LY7hv2Jgvv4PxwgMg782XXR0g//unzEw8x88pMCoDByAmTrBv2JgFuEx
lHfiYb5BZMYmBvJH7Ou/xsCIav95kHoUglieQeDBMwzOxn//kBWl1S+Uvc7HqWieZQZvPSqzZ5vq
AlDO26Z3ae7VjHva4JeDqbsgCEy7P5S+TkuhAiay5XxqzI2qimZ4Ju0wWES3d1O8maUbDwwbsIe7
yF70WPWPko3RvtREQ/8moHWfKX9yLUfX33QRBOdy4I8Vs+bHpzjJqcZ//l5F1OVF6aJtmH+o58rB
I1vaHWECcbbpOXCih/pr1mEG7HJIrw6G4UUGyTFNYpemQLSSvLIzXB1MLOx88NlH2Wwx8/g9YGi+
KTRnOGM5TtHx3Owy9OI1S57SDGPjHIxgirPxyILiA025Cw342XMf/5S9ywpYbT7gcBd0QVztGkBG
bjLsUX2cxYKEvNpyy7HQt61r4TCkxgSnQqQwIBW6foZ1KBqMebckubslcpTTONJ9teb0ZxJhia0t
7dX1xna/qErAYUbTYL16IltkA/4yb+RXKQTMmPWnNolt6yYn4dFTTaSHKs+tVdGxGVFruhtszz9N
uZlsvWBoT4upU8sQ5OndnLA2yMDL1O54S2NbXAz3K+vJ/AqS6WZplnfjJFxupwxfeMcQNOwKmlh1
tzXJD3n5werNve1G49abKbibm0LfBIqFPeo2g0DycCHol3fbdNi5TMhRtRoXpg1VjTioJFCR/gVp
H+S7XI5B4x8TIne+QyeSJr5FRv2FNqt0My2MnAOvvMfgz7jOnT2mpcMIs0rclqLQTmAo7p269o5e
ykaCdoLNVNsfnlGKe4i016kJmgta3C4IPOOoAQvdycUPLbp2XyIA7Jt+otRYiYozS15mYR0KG/UV
1Ha9TirQz9bO2/d2Uu7nwtocKkGCWFOVWFQucj2NKVjNXcLgNEmR7qXSeut70gnb5HuHZNel7G7L
sh9DwysPTqX9aFnfb/OJxTxbc5APsfUk/EMiNe+ULSOu9Gy4VoAzcSZNzUF3C+PKPwGvA/58S2hZ
bnF+DTvXjh9ABCx7OZnDaSFQv8tG77NIkvyoT1hsCywzLJKxjS5C/zQhdAHnNH2oEu1N99rvsor4
J1P/HLh4euI++lxq8lrq1fOSGBxxVXqz/dhmScoSOc9dLki6TtOK9Qm7wHO/6D0S+7zg7exoA+by
1hUNkaXZvdVf0gVf/DjhepjN5znVy2NcSUbUFCQbFO+4prnr5zIOizR6iaX2w8fLvsknyY7DmU9G
ZiK35s+zy/q9FHq/xSL1s4QOhGwoMAhGmHcbivt0oKKqSQ/KBSUPnQFcoOe8NVf9hR8WZ+G0fE0z
eSaWAg6FE9K+ML2vrVeHNdj9eysIXjomEH3H0MD1nGznBqW4iPw1yDvaPfXQbhZvQ41I+Zh/BkH7
nQs3P8Q0iN3s+lsqgjVgLYJgQj1Mm2yAw74sS/Ypag0IDI6/xeVaLcxGKxrgR1TZ0rUvEVPkDSXB
DJtzprDs3L9SBL6cjTY5VNPYhtLD/B1Fojg4ZvBSMbmAMJg6hyo3PJzsqcTOtRmo8aYC2tB3QxrT
H1qMB712SKzE410zJeUR+yB+C9sL5ZIeezav8RxOGzOoXguzD0512WKmuORDGybYlDSd84MThLZv
UkOocn0RXRJY8z85jAV2srDasCYB0OrWe100kPZmBqDDOCdHaSERYyJCmZvytzEFZwO7L9q4VSb3
Y39iEuxtcUf3b6QRtzg5XwSU1G0m/fhoLJwulpLK5dZgImOVjCftRwasB1lT741FnrxiNr82Be1o
Kdmpp09LgcsgjwaKbn3KQAQwIc/ZTnq+w3SEz8AC7OPrZysr9GuFoc22CEHk2d0yE78ZGNrfcjeF
KuF8Q9hVHQwW8IoSmFXpfdMC52iq/aymdraj2uP2arcLRgvrozxrbIMXtsM222Jd7Y8HhmB7XIEg
qRYcwmyiF7WbhkDyLvb4yMjoeFTUqF23xfZb4LY7Me1iU66r3blgm66p/XrTGMe49m34h8NJSxiu
OtnCGUbsLDb7LZv+XO3+Z6UDWHhkFzzSB8OnM2dwdKyQyAYR8oFZzxwKq6KAtGAhMUDSKdGcUB00
pT+wEAlHpUhATd818PZolGTnMW/1mWV+3VKg0yBnUOZi7TNxR7nMY4vcYSvdw1IKSOOGFC7htEcZ
mZRGAlkdrwGyCeT/+ZyYBpN2l4JdpBVdaSylUltgCrP7Q4BZlBIDL0o1w6LORLjL0GpSpdrEbh22
OQsPNyJ4ZSynykwYxTSP9FGdakySm7kC4p4gBo2rKqSBFVU6UaoUIyZTxQYHIiYf664MqiOzkWVL
Xw0cbKU4BUp7CqT85o8tTU8+9UPRl3j2sKWhVlnIVrGDfqUjZOUIWrlStoTSuDTELgPRSyB+ycAj
IYYa1jrvKeKYk5TGbujeel8LZS4eDBsvwbjMaGL9vZZdOSkwn0ZuQ7a8j/gBBc6brU1NudLlNAQ6
Cp/dU6o0Ow8JqlIqHlCUDdc2peuh8LHaoMYLUjPdcl0LoUaT7sZHFMS0qBRCTWmFZocpr6GyOkFG
HJSeCBD2HkbKWz4z42PkfYsFB5dAhKyVGpmRX90yHj/Fdf3eKcWy4+xGKt0L8Rq/BkrVtJA3zan1
kW+s+wbhc1EKaKa0UHyISKaoo7GYQw5ujHropm3T8L4z9WTmCoG8eKqQWCukVg3JNVfaa4AIGweo
sYX/Yit1ls9cGCHX4grLNlbC0Wcj5aYTMeto3yiFt1Ra76BUX8ouzjoycOzjljxyZY/3tRqlrDfk
wjBRKw05X+VkibA8RHQNA2Cbzp1Son/frI+5GHF/PcYBwJLTpTkxUzOi4l83vgN8sdP5yMKqnNeJ
i5qNpKskvt7nw4mIjWBeKuU8Uhr6otT0QenqkVLYs+a5VIr7qLT3Ssnz9JD8dZMrjX69u/6FoxT8
9Rf5BZtcGYMrfHLFUM6iOlET1AMCZnDgr9ODf92s30Gp3jcnY4m9fsf60O/n+PWcv5/OaCKuks2c
g+hqvy5YFM71+BynenBCysjDhrLcJK4ciwJUxh7rN3jLjGUekOa/wUD9dayxPu8KB42GTFWlQhdc
qYgrC5EwNCOx9cv1wd83fzy2PsMfj+F8A/Zndcc/Hv99149Seh2ypee8xYmcItZl06jZUrcOmHLm
Tc06elrvw8V4K9Rc6jch9TfElfYERlnrfXpq/oe989pu3Nq27RfBDTm8EsxULJWqVHpBU0kWcs74
+tvXom1qa5ftc+7zac1mgSDFACKsNecYfdD0kj+zTdMrF92vQq5TRU+M8gLaM9GFE/uEXPr0go3o
sEmOqSHacZcbVfbkxI1cF4uOXSN6d79kuJ5xrmFgf9dFD1BSTnHp/MHQTWWzMBN9Q1yLb1I36WWR
tl7GkaPVLpzZny0rByGZHUKtpRPpELy2Ov9sYViLXqX8CeW2TzBlr0oLtrBK0AwnrL+QwnLpg+S0
u06rXD3oJCTSOp1AMJ4XQ8E0zYh8xomd8rW67/IwkjcOVuXFr8QRVYj2rCsatVpFlsEiG7oCHTmL
Xq68K5egO9D5HRKa3PK+h6OTmShkxcKx90ZV/lDATqKcAZY1sWbGtH7Hah8/V/PVQkvecCrRu/m5
rYNdOi/TFw21w9ykX9zY2llN8NQETYaZAo1MzVB6myK72FZOkGzi7jgWZvW1KAlmT938nhRRrO64
8nZROXO57I1UnC+ZzNnxvAGkwMhDp8FoWrSTo54BWu1myb5d7Fc6Hsl+6O21kaaYRxbHOFoJSCo6
GmsvNlwf3ERy0CZGEWGqwJpGfdnabXoaeyNaaUOQ3+h6yRXSXhi7gA9CWI/KNXDm1WSF1a1qEYYg
ZIb9NPwYdGF0JLNrjZKhxbOkG8T8zunRHot3jvCviMurA4nr3kpR4mjfAwPdotid8cXStOjau65V
OYHZdniYFaq3BIn4HlcFwniH+EY3GBFqTYMOPbLLfJ/qwkiYMNWEBlicyY244HNUZg2XFrko4Yxy
6dNz5DqJZbw8r2ztH03jVn5jeIAC6QdmtW2TJSUWl8HtSVfR7wKBx18E714TN/Lu+YZpie9lKdf5
HrRwwnSG7jUYxkOk7uwKgDQXIQ8XEkegMnh3ZJJQgxOv0Y7sx3KpEWRR4pumgz3dXR7DuloL0N+4
kutq4bxVUW7JP+zFX19e4nK3aBFZ63Ocr9tY51KWBlG2n0lDkcDMipAx1gm06uUmE4zR0R5RGEHY
Mq2CZC9xKEjG6pzhMGQKqp3XXR6QS/LGlhkFACarHSyBM5BVPhCm84veJlLr15zXV21lkmPJNb8S
20tul6Ry6O8F5qnCNc4ebZtXGQ5eulH8BPJ3wDfCA/J3DfPSm325KNmdMFW+YxOlvyBg1/JmFvp6
nXhlf2gW1weahXUw56vhE9SPY1LBNGPgJMUVvxJcXNaZOkZifdQ9MuNMyJlQrI9EsLVHbxSxDE3a
nGrHjhNEXPclhd2DskDijBlEIug4iyAoWZ81EUOe4xZXxn1owFA27WqmqqxjAZ3CTcOhQXq60HnI
T7XIEyKuiz8UIc0IYrgsiGuR7z7Zs0UzgwgUCWYGvnZwh+dZaGzHft4hXdF3smev23GzJZD6/iJD
aJI07E7y/kSgL/jaAKtDMoVEFvpWDmo8BEtBe3Y6uOnvUhQib6gVm/keQibwZRCW7SlMZszKanbW
jEjhSNulJG86bG5N7GEXRQmWf05Vmbx+nCUnfUqoZYRFY/XhWX/JUOQ6+V4Xacqv1rltxDXl8gqX
51zWyZeRdy83l493WZeAqFwFITWzlrZTcHll+WQnH1FUnD/75W/IUo7AS+iby6rzUxTdoWpidagg
K8zTuAyHYzWESEOb9FYX4p9yduJNz/COKT6HsiLkPhSvonIvZUJyZblMj2PXwQdAa75fRAaKQJOX
YRmvzQYF+VkaJKVCcqe93EyOe0P2n75tlqRSN+N9Aq3+6Drg3XHjIQVcnHK9FDmKtqJU0LyL63CV
ENWBjJzPIz+E2gwPo24XW9edN2Fs5HtbcdqjU1TO2kXyybRAi498BXTE3dHI6/iA+i1xyJfGzyF1
IPGs3dHm82KfS/aq01LIwuI1uIovgOMXq9s1WnasyE3exV3+DrysPvOM/q+x8G+NBc1xKef/PVvu
mtbqS/GfPYXz3/wZvKYSvKYbtmOqdPMNVcSg/dFToID/G40mDamjiYVYU3mnP3sKHmFrSONoQLpA
vsE7/NVTMM3fDNu0PMfQmTbbtqn9b3oKtCg+9RTo2Km2ZvCfYblY7z/3FKqlTPUgmKNbe27vA60x
QGeXxb6ocVACeT5g+CA0LDNOeQ8KNxviZ7d12VUx+qKdpQqFqL4X2VPaQum/L95dfDMZLfsfEAu+
mFWTMFmmhDqTXoyTHN9Ex3y/r51vrVXe56N160WEBjIqd9Wv6dz9XBbQlE6ybLQ4mldpY/yI0um1
wCtlmxSJMwJw70mxXiPWWaVKCrEk6N2VZS97LTPh4nYm5tZKY+h2Vy/LN8XKvxuzEu/K93AsN+Pc
7BoXvbBG0Pk2atJlV0OJg/aQ7UL+bKVFtoXjLHzKMqHNd+a3yUTpwNbz3cYErTcQ5W62OLO9+RgO
LxPjyPu8Kze914B6WZrkytHJ1abwDzwygHvfQxteRrNcxV78VuNgKgYCMZGoAXBA3IvkUnUpcU7w
PWIoGrnZkj+QldNOr6hlWal9VCNMBhHFepJbTZg4fHNz6vsrvIVVCKUfOQ7a+yoHZD2SUWaVhJLp
812UbYtssm7rAo1hlVrrzgxdPza8ByWO6QA16l03lEItXnQ4Ochvt6uHln1go2gW8ncze9IaJAO1
nr1oPTH0Bl2abexZI+hNwpoD190aSfvDY8gqkj4JzujVo+6V41VFdVRzzU2iOeEKUnZJZnJDqhlb
gN5NT03Ueday4Yu9mOZWJ+XPL8xwRiyh05lYlsgv3fm2HqPmxLn2PUkVBa+Pa64x/UZcRvfzwGss
afPNgYpDSTH3iMTUX8LSmvYGouApQXxF84lqXlYGe2g04oedbhQDLg61uvUUc9kzCpU67eRqkBWo
9tsq4hTvpxYm/c5Onedi6Qq/jFDqDDNqDCBeUMV8zJ8vOSFaRG0W4L3b5KZGn7q2q8XeTsaVoduI
5yrKV01CAy7DTJURc6pG1SHK+yeVoc2mmcgmdC2DyjCwfRKCO6rWIXUnrDQUs7r8mBR6CueqRE1N
if1KVcEV0C+598oU9XUzFF+i6FtAIRHnKYGGXWyNfB6YN0lOkbHFJFtT4Z7iL5CNVTtKNrX5atUo
emhFqM0t86diG2qktKI0jjACZxRFLYKZV7iwSLKHpDe7JS03cl4raBV5TPRU4xVYSk3nJW+Ct44T
mI8CXPGbWd/GXImAAccrc7Z+d4rp2lBx3HXJyJCT/AKR9squTpiEP7Qa4TlxAtccLt/gVdVeEXrj
kjAJCtY0BQgHSJ5qy50OTgWjqiG7ZeqLbt0Mdbgxc3fTxJRVA0FF5OrbwzkBJuzlq2pyQmxoBD66
rvoMzRhYIw0N19hyBvYD6sBscYxlna6dUsJogX41GpzpoXOGrRIyYy3Mw8Q+24R7I7DRc6klZpt4
fMlsUgpbYLAWYeqrxW7pMqkGRf2Y4ms2lAz79eip8qIbtXTJZnWdwR9KdjncCSqlU2rWboFNojSh
ISTlZu5aOAfw8ijp577SB+MWOyACmuwppDEJQmcyRIgkSvRVpCSbvsGkRgMCiRwjf5wYW5hVL66R
f0mz6MUq4lssndat4tByGQPSL5g93iMTvI4e43iTEU2z1hI4I5OKxSTsdvXYlnSqYsqqeBNoDQT7
xpz9sZrWSn/ocTDfRomeIt/svFXRDz0jnBjvO8NPUkjiEuwNiKT2OJJJufNC9XRZJZ9BLwwv//H8
N+fHxB9+uM/UAuE7vC+k2MpwTJdyPMolbTTuFsV+M9Jgl8Bs28mRnhxPWaK+J+/Km7SxcwIxzfdu
WEaC4x1MZLgLb6G4UghJS5VOocWx4I7hbbu0B1tPiYDBIgMLDi8QJ2pSKh2dEoCj3OCkI88TwFiM
jBkujCjZyQgZuShvWsaduJtBEC1isixvpDi8FbPoyzqNVtEaqknlK9Pi3GtcRkdCxtaROBMmS/PF
iIl9yoNhG+rL19It0MOW7g1W0H3Uxkw0SUNXFUM7yptKzLfMMDrgG7R3VEfSY22d2K/SY2TZd0Cf
vndBft8C6mBuRYOkDK8RbiKjd1QxvarCfN+kjK5FfkxsadDau/BhspkJ+XJdC4v6mDXziMX6Mc+m
8OiCd0zbeR/m8d7Wi3A7Te6LcF91iVGfstF6L+fZ2iiunewSp721xID6LDIXsnbVuaF+thxMA1kt
7RlqaY7+6g02jRQoD6EdLuu6i6yVnArKG6lm7nMR+CcXEdgTFhKWHZqfGV87yad1B/nGmTwu4CmN
kcqEsmSHJKJwsmPzy8kDtZr0SDvKmh5M/BLHnDg+mwiYmKAMyrDCV2gPBw7OZ1VTy23eUcsf63xL
dtM+LzDvQVvT1rnJ9H4IhEte7gHARCe/M+nR/2rK82mdHvZEe44EsuRjl6ubWGwR5BaTv1QlwlBR
gWxiLEt5XP9+kfjLpV9p/7kyopW21C+D2fRHebN0c7ue44bQXFBos2/WISaPRmObjPZU7XIPpLp4
H6kClzdGEJMqqulPRTplcndYRKZQaBrVplb1dx2ToT+HfYDeYTe6cxz9jLLoVZkid/ZrsX0nscu7
ophwuZsTg5bv5SMTvuZlIx/KZelnkaUkZ8bIdH6GfKzB2G4ObZT47WySCfHnCxPbk6+R+NB0Eu9j
iMNPLp1f5vwW4hG59OFt5P0+7x/dsWY//espckm+zPnjXN7q8hy5rgwsnMN0j3Z54jx/evBv78oH
Pr3m+aOe304+fl4ht9mHr/FhUT6LpElcttOUTldZo5QfNtaHF5GLv/wmH17uw+MfFuWfXm4+fWhs
3Yh+KNCZGQPz2mij0wRI5FTO2hRuaxUZdIPQUj4QzFpFK008Jw/jFHW9WJT3rfyRg4RDPrIeHGL8
tuFC58TN4DCBg//VYlsxxFPqRPcLLehWGiDEtTF18I4cwCtHRQd/48s/lffljRYRFdsEVNG0QcPB
B6CRCubUr8z6VIziS5jAW6pWV+ngEjFoDgMhPpmdb2UdfJYFIZML0ZpMn1snr895YbIhJfszsgUz
yQLa5b5cqYg9Xy7Jm8uflGPW7Wlqr2U5/tIPkUt6mpBFnDAOkAFV8kVKWXuTi0MQBbMvX4ssACpy
cvHDWpFrVlgMSOyWpMUZ4PjGLesfhFtzMia8aNUnuJQgcmGkTFzgMKiGHuMBHoBuMw8Sh5e8kUlp
CYPhFUkpyUafs5/FjFc4AdqtLtMpNdGEtV5/TsHTJv3YDZ5fuRUF6ZKsaXE4Gt1bTqo8JC5elYlp
fn7poF3TqXQgY4xvyLjuahmDI/p8uCIegnpMt4U8IcjvJjcD517nwN9dPp8urpjDTJzgZStWsgcl
O0+5C2MnsFCcSeoGI6WnQSPir1o8kXElzDoyu60xsqdq0qyN2ojETNnjQadV72bXOcyB8WVqSN+x
kFB3se3nSTZB8hcZdH1dAB/RQBriNaC+n0/UTNPupjFSg0YCry8/VwDI59Dpt6RSd4zejPvzE8Wz
5e8p7xZ9/5ogCkPUVKaruUxoa196QDJMUZF1MdkTOreDtHxflalQK7Vkb2q5DRHS6orxulcdEy4D
XU7ZjyFMuT6yL7xXUZ6ff1/5S7SivfTph4ld4/dsIKqZKvTaipDjm7UD0Uk2zNwhqNcR19KKTSZ/
Gblbh+pg+Bg1ySVG2SC+l3xM3sim1OWufPS8Q4sf+1d35ZMvG+byt59eqiuGibHH9aVFKj+MvJuD
28KEJSxGlyPyvHKJ03mlhk52/r1CpScMDraBfLJ8W+aaVLzl4iQPtfOiPL7lp2Hk9+cBmMo3unzk
sCoggjJOVLz+K6kWMFlF3zBSAmXZoE2nk1ESSoqJxXwum6LCSjqk+7KNIphP4unnxUAcKLEfWD1j
CtmSu6QMyruf1s1Lbm5niqGVFvuXbyy/k7zpBo1Lvlz05OhELp4/PSBPUCXXU4kSaWAZouOytScI
HRhLybq3zZ+u/CBmc9RdXT1cus1ySd6cX1o62cRh75Q9M/PQUlaXJ8unXO5e/lYuXX7GywOy3Szv
fvrbuHjsU0rvcjPIDnHvRE2xl/flkccWT5F4ib7m+cMvlUYhRRnJCBW7hfxNL/uWt7yEilIc5D4W
I7D9o50a9T1DGbmb/npRvsT5VDWVc7sn+nZ9Sa2U5xJ599xDFqO6y1257lPi5f/gefIpY/A64sY9
yPeXn2+QO6hclCsD2bg578xyracXqKkuf/DhWXLx8/0Pr3p+rb//0w+PKxq6pc7+Cggu8eVpRl5G
5JJ8xV+tuzxFPgq6giNQLl5u5E9zuSuX5N/97atWmvsfLyOf+OmtfrXu06t+eqdQnPAnddP0Ecgj
2WyhkmAMwMfOAgNxlMulxTWgV0m5wKdHLuuWXHQF5f0aIdIfooTz6Va++OWp59e4KBcCMxzwtAG/
k3u0fTaeip1bHjIf7p8XP6+9HFgXuUigeYj4Ytyy6aJR0mNwXL+CKcJaYd5lS2ozeeqQt1berqsp
vnnjYzoVBiSjXn3kdEKK11Q599SFy5Wz9PVjlbYHszbU1aLZ84/CLPZwe5RHUjC8u0Ev67UeDA9p
UsXbspmADidABeKYioNtfSmmROcLovQswbRfLVBd1k4IMDI386vFiSk3Uifx4TKHvjsgdIQ8Rw99
srcflDUfNsP5dLIUM50hJlVLTpCQ7C3Jy6u8sF5uvMvV9sMlVy7+6umf1slLt1x3fodf/d35HcbU
u7LbnUojXnZW5Y17abrK+7ITO1E6/6MTK+/LRvp55S8fv7zcuZErpBiODUALWTEntXMf3nWK5FY+
c0ghjKAEu5cPfOjp/9diHGboIzJyvuIGsnaJkKudRx8meS/MnSGaz+jVKa56peKHLr+N+PX2EHlS
uB7buG0QCbfkHSDR9plHHeF+mN/aKr7TGpswEu/GKIYXqLUQ2BSitNrc+mH11pdgInmO1HNwcKqz
iRn670fNRQGyOBE5lAW9+mJp171G2BiB0O26buHh11aerfOko65JnXHXKf2pebbDyNrqISNDYD2g
c9u7MFNDePhkXmVzKYi3HdK3qFy2tGb35MbBfLfSk8Z1ds8l/im1hXS2dKy1ogTf7L7/EUaT4odZ
TsgDmbcTdTaqfANVMArhyENEBT4gV8RziMx2psmgUjDfDFFIlcI2UkqGOUi6NPQrVCqbuWLJ6mED
h+NCEC9gLLMNMhHN8KZo3q2pEAi/DB0qB+UdO+aM20KPN1XEJ4fUntnmDK6UKXhVOndDlLxA9Qn3
uAx9CgaImIPvvV3fu3mydpMYZ4PNVh0y+oQ/Da+AZzWTbO/V6tZKrK3TBNiy8uJtdqsDcVRgI6Np
2jJJ7gkILe7qUvVumfe9Ol4Ezbl03L2DNn7RqV8TN2kesiFCz09zsy2qLfQhWh12stXxyfqhm7VU
brIN0zYq522EtLaw9xnWeyURBu5JbVAIpww/aSJ4bgZFrsKtCSa9GBBjpsgeco1UYAOyAm5s42Ek
QfdkzbW5dooCCyoiR1Tka8cJvY3peg/J1M1+qrbxfWL1T1GUkIQzKV9LDxHP4mpfFWB/vqMD+uUE
hU1EC66LpSm2PTAOpDjQ5xGDQ0qxlk0xIP7uR3PnejVEPAuv7ZLq62rCFDHbeXvlaO24s5XiB1z5
YgZgqmeQH2lJUCjXnMd81l6YfTKrBG2/LdphP4GZ5OtOFJ0Lyky9AnFZG37aiGx9zwTekCn2VW2M
W8Op8CJz9o9o/FJ46djjCqjEPTXZrLiCTLyLTK0/dCNSSxCsUIU3ShX/MAmA26YUWOu+2ee3Jnk8
zHPpVXhag6mufcs9q91kmv3VhEe9tMWbU2nRT7TWP5NqKh6aIU2OEIq6tS3gbHqs3XQztXL6Lb7Z
jCfose4D5JkrZ6RJAnkO+G54NTUFuUcW15WSDluvi9T5/vfQiYu7dMRbr437GBT5Bt0pzbnOvpkb
wCf2+KCjn17sQr/mTAFh1uhRSqvmj3QCHKxXnP6bun7KsPltYq+h8w15ZGiTgzWzs6V99LJ0YLxw
/wD1y5JNE5hP5VYvR1wZdvtsj7QSkvkpHNFWLZ1OKIn+DEPA25RKjAZp2Kjtl7l6JXMvuk/UXPCg
imkbtg3FpkjxB2SrV47bdL5mjz90h1Z9T40YLFbILu28akFECraSp7e2BTXDNpqNA8eVjCHn6xya
+RpBGSiEAO4VCQO+13LG0EH3NglpD4PoJUJaxIVeeW+Ezr3nE5FSwbxcZVFxj2niRDl22oD8Tm3m
mlr23YP9RKHaLYhigImuPLgh7+E1+1IXxg7L2plGeq+7+OCb+IbLH9jaZmXXeKj5HTdz/VCqjf4a
4hEfyu9jEQVr0yXIZQSl2mZsSEXLTnC1Ufvwdutw/qZbw3eMM8o2m+fNpHPyZ4B5l4O6wqKUbgwF
kbVZ5dCKTJgLWs1R25tkRTsoMwcLL24dwPKnfZQ5GyNvv5mMdzAuEFMZLBAZGnSFZhLc60G8KRvs
5m7f4VDASIQ9iSI5QdVAtLVrt4/3OK0nCEkK/Guz5Qoxc13Kw3rxaQDMV4xnVvXQvOP9tvfkaEMZ
RFofVC5YH9zksWZSp12KQye0bvnYF4faZEZo62ZPQ1NYPEqNlEkwd7uOH3Wux/Ea1Fu9cmkyoyGk
+u9VzT4W8UBJn1NfQaa4i0hg4I/CftuU+KEWRxgMJrNbu96PqqNnqje0gkI1fFfC7jVchsXvjPsB
atyB4A7SGhos9WYKUBK5e2FF4bWx6I+WSppAMZOv0ivG0Zhf6rZSbjLouBkYg+tRUXrfzAHM05RD
4TmQSZyYu6zmZMmpYeXkQ+APA4DPDh2RGzrWqqfe/53z4wlTTOiHKjtqMeOcNThZ6ZpSAXZJv1CN
X3d5iQqOLbZODS/ZGWn0nGjlTeKW2iolt5GXBI6Yhvq1rgx3S5ecvIbTGwGyP5kx79pamLMwG9Ei
8q1EGIcIVtooQXiNebLy+9q9IX0cSxt0NpFESbfKnu6t2CL3WbgIwG7vUdJ6p6MGvZI0+WI6qcpj
BqZ/FVKmx1QBZtqIv6st8TDZSxDQ1VeWPttCfBLgmn4fz6Rh2hiklPs6S2NUP/Y9rvkdjbk0Co0t
xSMD7+N85Y0c4kBfNi0SUh8n0DPdbQ7QgBcqISDsAxijVq49pnPU3YcBEnYdZqJL8kOfsYUKTi6N
NyUnTUXNrwT46q7GqfW+wH8fD40JezkH/Q3xmtEAkJC8LNeBB99anY8pHeWM/OkktO5mG0dANxr4
Vur6qOce4KmM8fhgpZtCB6VedTnW/Fjj1LfED70+k4iQEwZW1rAw58ID3KC04UZXbAZpdf0YaHfO
kt2A/0Ve8WyIzLrZGCht6SAUomXaqKDvKPxYFr2opEITh3mwBhrPTt2fUM2pfgVNWXmax5Q0HIMU
LT0jfH6I2x/LqK7qxlhgPSh3MYjKdUHIOl6CEiNhpuwKHd3S6Fo/ZpQaU16dRoVQl0xAvo0pz/ZA
Xb8hK9trTlEfyIybBLtt4SJ3CJya4Gc36g+ejXrQCxkwxxGcDeUu6gsCscV5MsR7Uy1fEgPcxSqL
FAyioXrjKOR4BcC9vJTmEy59FOrzC5W2YDVY0VtVLESNOMGGfi1bIiZ44lCiw+MHGm6XXAWg8YBK
wl0RgK2soX1WXDEbxLsNA8xqOXJVohPc1xyC8bwK8vZpQH2xDi2SdKzh4PUOUrGWSAoves/nlECY
CT8bdYmrpui+6LPhbSNrsPZT6P6M8vSrlROJjSCG9FKHaOY2mxgmadZD5HwnFbigHY0bvsHzt9Gq
+Cq3rh3lmXDcehf3JK/PykkZl/EKa9mzOis2+WyMW8KOoRhn07JIsbwO7ckpF0gaOG6BQHabeOak
XOu4OWbNoes7Dr7WI1TN73TDSA7j2H9zZ/e9qcHqV7lt+N5Qc4WCXYoMIG3qyLddDCKEEcPGRb6Q
9tUhVu6wRMNJtLkWu3pzQJRXUWMDZBFO9gFnmnXFPIM5A8YVKzhO/FQkJ5XmVnkqRp2BeumVJ13A
UXL3wNXQfIg5Ozgu2unmkQintU2Z6qRCsplUjwSv8XXpzXeoz/hgkADFCfKh3LzusgjvE3EfCQrg
bZ2Ua4iyHMJwGA9jENyo7aCvwvrgiF5hTL9ziftxVyR1s1YjzCUYJeJNjn2ryjj5Ge14R1Dd0WMc
xKgqg485d2s2JPu9NzIIT9WdMvXDyujU/ZTk5j2QQ0QvNEKjvadEP4q5uWmtEOw4PFLc0Y1ym4Xa
Fs/KlpTl6qZjAq2RS3mTxtPW7MTUBLR3MrvPea7TIDTSzq9st2bvdx8ju17PjAAmAhwSZ96Vmrkz
B3JCehKBKMa2yTqzx6usWDYhbcl1YhNXXmtvzhJi3LESJguYiwnkNHKfAMsd04anusTl0qM5yFS7
9SUI2R25fGpLvfcK8gZ6lATAwCc+P06A/nFEtHAskrteNcQIHRu2W+QveNCuHKg2WA3rFDolKote
A2eCqtZeDeEh69kLR71bbrwsf5h6PFbECTyVrve9bjKi3I3sLU4UqKe9htrGqfaTwf6VmTdNaunf
ssb53qLsoUGqbbrQzo5LAQewMAoftvC4VSd0SUGN77BIvlUdcfNtN1rrXJicySFaEwv9WCRzTHQA
AfJo/DcqaHjmast3O2rqjTplW7K8doptJew5ZbsOmxnP/EReFJmSKFfKiijDwcKJcpxJyx4U42Y0
wKLURlbtqnmAwjjh3x1Kf9QzbRc6cNltwkz7DK9sY+OAj00GOvo0jRhIgfo6DQ7DIbzXud5sFQdS
FeT4dZei+dIsxKZOhFhFw3aqh9vSCnouZ/gcp7qFwQT4bNVHTkoeFeVFrv7HZpz3YwpNNewq1M0d
xefMvUpVnH0xkc3fc6ZL8CpUv0SVBr++yaC08OpDjQhG7XISlSx11dAWm5oRd0vSDus8RD3GOPi2
wz87ZUw+OJNlaXskWMzaRjm+mSyfAxgnY7ZaItTYtskseXDbXR5z1kSDvZ/b5D63nXITeSjuLZME
9iDmo3TObRHkwdadDKKHbNV3qma4J02IcwPircgx6Zw0qNNU7GRrZucccOyBWy3m7I97STtGnkEo
85x9UxOD0zwXLUwLys5zIrojLgldTQlroP3mxl8is/tGcl9B6m1KFom7HYrEPvBrkP5Glk3iK17I
j2e6i8DXI7DqsSt3jrEySuxO5BV+i6o22tD3vtf00N6hKCt2jgncVUvI52lMNIKLpt1qeo6cLmAw
ozUYoUdIs070nrEt/VqZvV0Vp7/Ho/2T/v1OfMQDrpxniyoXjozssZlGqmFzt7e6cOflCYrfoGjW
Y/+kB+12cLyrGGiDZfTrtO6s03uND4ekKOIluER80ZmCAMpPqq1J9kUYhMbKWvhJK2vYMq9YhWEb
3fQlWTHWNCRrCsNo8Jqey0D/uOj9U66F+k3J1rvtluZGhWlAR6AElWkV2Bn6rNgKqFXiih6s7YRk
+YgaxHzb12WzbaFkrON6AtVukFvg9El2crXu/7TFv/9Pcqs1epQk6P69tnhLzFr89h/a4j/+5g9t
sav+phqai9QMu7ZMpv6TVuL8ZiMzJHxWyoohNv6lLDY0lMWGyxlcV20VafGFVqKbv1kolUkeJtBa
Yk7+V8piwSL5CATybAOztqlZFugTaEZ8148RuBg51cWtyn5vpTib6ryJ8diWyamt6tsODtCaXM5o
F3OxBbqlAnUHa+SXdUrAyh0+/uik9/2NIuLBgLgCUbCa4srqdHpZMHO9vqBrRO58a9XuvlGLWnTg
/o0Gxbb4+BXwX+GfB92ik5jEBtY/hzHX4eLRSet2aEgbH4/XNlVE4kAgBHE6mpml1lfALt4cMgnX
H37rXwCJPpOozm/uuRbSTtPkJ/n05lBIB00Di7pjZLYVJPs6MxbGvNEm07URu2x4W1E3xP/MaNIg
qPD/4/352Ty06+xj5mcMFRmfaTWbZrfL3fbOMMeUVA8NflFB3JATIvskbDke12qct7DUmQD9y/t/
2n/k9zf49hCw2C2tz3Hj09D1aQaZdmdZpJomzfAlbAqYfjOiPtWMcIEbXbh23Pi1GVxggzOT3Zwq
nrpBDMlMpGqUf9kkv/5ExNWKg0vzrE9grm6KSPCrum6nUIBYackUbQrNrK/+5Yt/IlHxxS2dw8Vx
XRPNk+t8eps2dI0W2FRPUpiGMNYtqXlNNgOgYKTi1YVHgq6Cm6UFXKIPwNdHZbxzGmZZmVPrV5Vh
RrtssuHlx6a7++fP9inWWn40gt8xNGg6u6QpttAHSJYF4d6ItK6nCPDGcNlY2Ur0ahreap6Dr7GJ
ItgOmGz+85v+92a3dF33dIt4C1PjrPWfbxpEKewJo+x3CR088JxEL1Qq4oV/fpdfbXXd1D0Pipln
WoZ4/MNXU91Wxyyf8tXCyV0vtC1W5Gy1q8zQ6n/Zj361FT++1acf2DZJRoNk2+9Q2nkMJYc1CMu3
Kkkp8jpmu5qNaI314fqfv6DxyeghfzzXcW3LcAXm6vMJeY5S2x1HDmjdUXt0xV2x93KVQASk70ul
m4ixkf3O/XVVjV87x0woJg57Tg3eqlKclKk/gvUxUXYwDfQ9eUtMj8FFSgqf25MHME/pVW0xmhzg
+W8CJX5vQmPZKYF+HczwCoDAv7caPo05vWvccibDE6iANuvxFSaOsLvXeuXZrK14/y/fXGzQD5ci
8c2F80bVbMt1AHx92m3dNrT1suPAzfSOzIEpvje6wsAdy7dSouG+U4nsGwdl4wze1zYDa0oUxN1Y
kCI6TZgJ7OIha6kTqgrCc1EJqNwSvdqcMKGImW8M7Cz6MNASaRbaMFZ54zrLHqzLqq5B8Cy6cWXp
JtKM9jXOC/pL7qjug6fZpiEk8EGKnnz/56+saf997eI7c+0SJyuL/z9958TL7HSxoEOWtUOIRb+c
xjr5HW1DicoIOATdmKV3yYewrGlfzGwOxXqfvfZG7eJttSTKVVi+FSn/quoPPbapVlQaWK1F28QG
CXAeEE67t0rf6OwtXAXnq4eM3KPDoLjRYz7RKRsdrpNK3eu+ztmMLA3EqoEqyiZEA3gtxj6Fx8wk
v59IuPLKihCbKw3/IxnnFGXhWemdquE9h4F0SpbQIzHd0Vdodo9jP9zjsXh0h1M6eY1f5n2Mv/QB
st+ja2UPTWKBO7MVsPQFIckDhuiyOGZEP/uNqThb8oeMdakz0+vN+BsRJC7RbG434SsOH6Fg3fXO
cNtQLc9iEhHdeXwleINidVXMGy2sc7YdYrEUHc0dSbM2hcSh6r+aqkVdT+luwzE+pa2Zb6fqsY4Z
nc8m89KSLCNTrVHrLmBwZqvBGzQQQF063qr0XqPGei2d5s4yv9plKzD11jOQyq/mYj45eURSE5Ot
XIPWEjiG/f8IO4/ltpUtin4RqpAaYcoEUgwSrWhPUHIQ0MixEb7+LfAO/K6vy56wKDqQIsHu0+fs
vfaqI2YBSEP/7ESe2iSiweGUV5xujJqIb8JUs3j6y1X134XLE4KqlaUYwqPr/lLSwTEWvcBNGfSc
46p8DDxFwoghR2KUyXCPYh3gFQCQP1/Lv31Wwa4rYPQsG8G/V2a/4eqgv8m2q7+01nDty+yjb5zL
OGvPGFVeU995+/Mz/qb28oTLTgDyz4fbZ/6y5bSRrwot66m9aMRA04LJMyaPzRJ41LwLV81bXz/q
HR2oSswPf37y/35xEfPRKdcd39ctvH7//nWjXqhkUCW/rlu+VQwPksnUDvacaruqM+/0bu9q37XB
zf/yNhsgDH9ZJXlivIbUuRZmwF8/3VwPNQJQeZ/t3r2QbKGY5uSKRJtpPKSAFXPODGuhMORm8Xxp
WTzxT2XvjnphBmv87dX8d9fn1cBB9UzhGi4l0b/fhlRqKE0qvw3GkSoIsxFivyrd0jJmtuMBIc4Q
619aF9heZJPXEIbkdmNQzOPhqcS2EIhM3/z5kzF/99FQDxuEf0BeMuxfLou6Lu2ZYNY2MC3AbMDs
thX+zB0MrZcqmj5UC+ynrcuQs7QZse9lr7lVAmQO9VObGQw8jWgFiaSDXK/hbOwNspUc3JJ8ruSy
Rk9GYp475F8XShEVjAzQ8Hac6zn+iO1w3CJICv/yNt/Kmn9vjR5eUnc5EZLsIX6taSNbQ/kQWy2N
j9kPCrhJ/cVww5yxOKbKjByDtVq0BcoiNw/JbLqfW1okmVi++DmntVZ33s2Z0sWBnr5OmexV6IYd
nxzyOWdiP2TZThdwpNMotA697T3pZukC8InnzWiDZ2v8kw9ufC9KfuHIPkQ4Cjdjlu0j3iMidvK/
VF8YZP97nXMyxvDqWjbL2fLn/1fpMQDy8wlKWqDSdg1/bx+7yM5jbdrPtXECsU4nL7YPEP6QTxUF
CTHxB51GhikU/Kq3tT3lOWHZ4ehsOADitrBsQHKK6e+QlG/5WPerZDnMLkPGLvuqecNzg839LoOT
TZzUUv+QMJRXWG2ZvQJjM4mbBmh050U0l6qwZVYip/cZxQyNObtZZ2FrQflukUU43/98Td+qvv9c
AP/3bvzyPRu6bLAjFI9BRIt2PWUTgXGzAasfu/6mAqOyZV0gTQkhgGMwbIIJaq4Z/T6rpLv/82sR
v1vpKcDZpFmFDPfXpY9OrD1MgvxUQFMqGGxvOtpm+kru3NapjekkBaS9ShL61UT06vHt3Odjmd67
fnXw7QzeNHTAsNR5SysmbG0xHV0/t2iAghgiNtAia6deM4z9KgjEBsdXvndGz3QnsqtVCP0aoIr9
xH/71Hg98wba6usYuja9fCLDc09+ZAW6k9A17ztApjuRO295JYgr8DtQ7HM4BikUHnQWh9hkifIs
CPN0heFE+0urWH+17PCdmJpnuD3s7ZW/dbv6lXn42qpjeZK1xbg4QkqRZH/hG//3eEOfSDdsmxrY
0Wlp/PuiFyYSyjBhOfXs9D0KO3jSM1K1cqam//On+JtFEnA22SkclPlf9eVD/r+vV5ulTsE8vw2q
qPhIqhqkXLVn6XzwhjjHN0zibI4P0i7spz8/8W9KXn5HsryR9diOq/96cK7DqAcEJFieC7HtVdJi
/hvtQ9q130wLH9jshRvX7DtQh0SbiWgZCU2c5JlW+2RZI/xxve82Hs8AY6KDRKhJtqXchY4R/2XZ
/c2F7ug2YGDLorjgYPvv96iLZG2Gid7ix4381VAfyzZ5V3r2MGpiDQTlo3VhfP757bkVLb980+n4
mb5nmLTmnF93VF9pMG0l3y5D9Red1i5rP4oqSbCSe4poASPWaaud5lt7ugyfzNBjvleoDdQO8HKl
/cDsBkdI3KldE1Jo4oV8ksZwZCrxlxLov+c1PkjB1unyudigP//99jDaYKSrWJMGD42SXrnkaaSo
A0lGlGsRJx9/fmd+e8VyRPJ8g3Ybnb5/P53jw3PJ+7ENrIJ8LPNs2zyrWTgXFmeLgQfIQ38es432
twv2vydyD+4CxbS9fCD/QS8kLRJkw4bCSiTC6zDZVybmGiRndxGLNJAOirURcf5MR1QMCHbB/wqM
pEyptkMY5Wsvbx2ESKBEvfRuJuzwL1ul8btVw4A0QQ8O6jCKx3+/M8PUixnAMN8ozX5nVVEcZCBZ
plV75tz4I5ZUx8r2do7Jec2dHis72oS4sLYuTFI6ZMR8TryFf/647N99XlTIfFKcbj371wuZ9NTQ
tAqdjLA+Ir0in+KDVogDpp8EwhLFa9uBUgDhoO8iRXAYheOhMmki9omXP0w5AgYhH61x/NEn8UCy
WXRlytpeouLoa9Z8rL34MrPSnGq/BkETiiKQFJqXgn3BT4xz5xkFLIfYP88V20SBAYu1fXK2seOr
17Y+FxUnBDnS4Tm0XfcOguEN+QpBoVbivph19J1chG2qjDhAn0WcnMG2hlqmOjGObGtqgD+/Yb95
v4DaOw6LsUst/SvaPtY8OYnCqQMVibVFQPO2t2e1HYoeRXYvnmTcXx2t+UiGvzaxf1Nr+ew6rq8D
Lfe8X5vYMjFo9zduHTBpdFHF9PZeauQ7m6EFfK10jMPQEN6m8uEuC+lvWlYt7uLJ+suC8pt3gLOU
sHVnmUb8Z2eolozzyrPrIJXTfWOjVahTYvHkUJRrNzbeR68wLlNZnBLbbP9yuf7uMMmT083lEOPS
y7f//SUyZwQaZc+TdwxYiXSMA9MDgV5FcD+j2txKzS/wOs6HREVk2KDD+PPH/5tVxtdp+dmO4RiQ
Y35Z3qiUis6PgT9k/UzYENbwELtg2yKwQOYMNPdvv/GCZeV3+mWvoabUYXT7rgdz5peFw0vtso9m
g+dUuf+1NF2gBlXnPIw0bXayax4zGCgbY6z9J02Apy/78LvlEl7ojmEdRCOuAkKPi0SPt30+kVgq
ydpMBwuGttmdWqO2V1HZk2pPNtomc3EieCHY6akhuU2HiK6lo/tC3NKq1cPq0Yyz13ZSMN7bJnnv
Rn9nTW12bZGbMEUoBTugzrG3GOVz0VXDVlZ5tIe9ZL2mtv1VObHYomUp+Kb3oFmN5T+yjfA9dbUg
QWQDZ/sT3RwNtS1lJDDxF+kjLKH9FZ5DmUWrsrS1B6Gr5krEZAb9xLoy2Kifuw+LgFSAr8p59ayX
fjZIP6Wv3wzAxnv55HKCuJaD0EgeBtte5QVnbibMPjoRFGFRNB3jXj7M82S8tAW4HEpP/w3BSBFY
LgqNjuiu+8LPXqhk+kOTRPNlNPWjqHrjruv8LxyC0nNljMmJ7HN9xQ5ZvJCO86QTJrrJh9mH6N8t
McMQVqZufLdLASyVkpwwI2hrqZ6htQIV95hI95sZV/M3PTWuhZd97nKp7QrTlufJ7eW5H7vv1dQO
a8SU2QzzqgRzUwHYRzMNTassOIF1GUQGCdMMoVk+OluJRJVMkRanXUVV32evnQaXxVh+uj3kxpDp
5hAJLlpceWFnl5eOjMK7iTbJ7SHDq8Rd55lBVsjhRHDzcCp1W/1z7/ZYmI6bVjVhAHR3l6SWONF6
dE63ez9vhjwiaXugJ+eJivBFyNbgwUt5DodJniN7Uf5FU73Ic8ojcgpUdr7WlYDtmi+gFji9zGFH
6B9wuds9zEIZAi1TX6UQ4e+1spnv+xTlYVjf3x5h8jfdSzIHoOxhK8RP0RWhePh5U5OBJ6lVLm7e
xqSBpWNQ0H7ft7icqXEr+3lMrXjfuXmAm2NedUOIbDXlSIXoqX6Z+AR2MWp6ROIifLS9cmdMhfGq
kfF4bKEuWRplsl5V2qeuMrRPY1lfVeZ25zIptAdoNxBAJZGysIY3IiKnKYqRo8ctBp7bjzkl/hl1
ILD58dCgnobe46bDA2UCkpZMAyUh+4cWBrieHE0cOsg4iTJutRE+L2TktQGWdIdbILnapUoWkT9I
n0nOm3lyaL87Kj5aulTHcK4S5Lau/5JNRKJWxBNtu8LEy5EQvF3YXU5t5QWtM84vk23QwgD4fC60
cH4xU9yDtuFfc71pXvIv2fKg3cYk6fVEBkC9DkhvqZ8jEogeEddD5TPq53pq6g1pFAU9civZOmXP
iI4j8b3TSgsaOvcoXRfe5Mr1Wrkzho4aKZksROb17O6QfH+xMk/coQp07ohyd7i+oTl1YXlRI8Jd
xmtNINAi5fwuz0uPcmWmnruKRaR2CUKMRz0vsLWqh76s2i0RTSBYVOg/q7hwNvroEWyX8sRE/BGZ
aQzVGVn6fBwrIi1MckuHFF17H147pfov0Wi/IXs5GnNR3DuDaV3KluukND1IME3enVuotHAW4++x
A2HdtCNBD0KvdyX47a1qSeFNii5/nPP+Onmj8zlPPIwpqhoPGnLQNzLzhHDzF0vaW6vSaBwXiQrC
vPY+9/FdbU7OF+a/4w56RLdvtSh9Ew6D9uVxh0ALkplxsCiEcSvLK9tnx8b8ajbmtO9h9ZL+nLwU
k/zCQpJ9KSx0S1X6mJhl80BklvMSJzuI4PnL2A/91fLkOZ5eKrs2nrzGL++9fHwG1hE+Czmnl6TT
vt1+ymxJzm2LxDoPkbsOhcanQe/1yiYD19EJH/3lZupsokPj2T5mjECh/pkNmmZyBmaaS/vKNKbn
RcW8ASdjMW8rp+fMRuoL1eArSSn5ui6T9hGduXH2bfmpaVX72C03xkLxHUvPXEeEoK9LJWg7Ew0C
2dZkRrX8mPRd8ijRcTuD/sXPGxXUHtnUg+O/jVaRcl5z+C6aKdcIdi0jSuXX9gcf9LBX2tCz+Xj2
Q4h268ETCFBbcWEshzB9TL3AqzvGFAPKORY85yQ03ByikzGwrGi6j7x6ur/dQzRKIFuarcWskfY6
QlprxjZ9QAsc3zvZi19H0S5X8GqVFZlHbOXGsTLp2Li1O28cjaByx2Dv9WufJJEpd4Fpapu0ii8u
qZnHyEirI44DfYtjyg+GKcHGKEAotmZ7NSXRAdZou8fa9KojCQ1cpe6MwGnZ7EqbP42TgYN+qM+X
2w2Z3C9G6i/Jhk10sv2aNHbDPNhh+D7L7ujEXb5N6h+lpr45ocGeQ5+NX+DoE4bQZ3Gz40Ttw5Ia
txKnDUrwKNqIgvyYoszvzGneNxwjVsLGuKH8wLKq7zJNP6UpEnQyuGBhyB/aAp0DdiS0wd7CreNV
UPepsd2W+KzmheuowuREmMtrVyer0Gy+J4qQ5yLgAEMYg/1ZSeeTrk0IPmV/pZzfFCOSFJeYGAJB
yaavqSG13D5hrng1p+5hhrdFO+Q+c6Nl12WyFNooSYgUcNNXzwz3OCO+mWYc2K0MID6EymdZ0z4K
gMGT6X2fu3FE9kWYXhRStLreALPfwM/ZVWtGoUvmaKmQhM0Ntpf6jsNQcmeU80s/OQ+1o2bwpdUB
IO/BmrKrKlY2Aj+ZVcMBG0MBmMzYWcUctFLbTsrEAOZgH2Hk6E4/OHFeK4v5Knmi9jqvbDqQOfkG
RUvJKvi1kHrPBz0lDFMNJ6d6TlOQbk4iPiW2Pq/71iaaHADzxhL0a0Ok3630vnlGBo5LgjObs+5a
+OEnZ5rrDZ47I2gTKhNNz5cmo7se6MbVpXefJb23neehWxd+fuhaSMmWg/2v0O7lOC6RKTtRYnvR
m4lfyDK+FJV+oVVCxowXFLq5cWfOnn47f48HCZdJmdjcub7YkxbhIMC0pmm83aTVZzPVE0CAbonT
z3rQGw2to8gI5oEFlplvJsYzfGc0nwWXKu7LagtapN3WcX0ZXK1AJ2s0O0ZVahVqKt1EpXkRGueI
osGPizKarByHJcF2f2jQQjalZ31gsiOHWpTWKp39S6rmq976nJANYS4g6a1t4lpLiy7apyFSYhr/
8FjA362U1DAMugwtnPnsxoq0ynix4VgRWLHyZBryuZuJnRaFuKMT+FHQSo5A9LV9/sNLkg+rhYsx
zFBreyqLlauIV8MHvIUL9OIo60ttVAgM8GGIT/a91BhGR6SfO8MwblCIo3U2Nd7gagGjCW1dJd3R
93Zl2lYbnbzRs8LqPJvOOyqOaNUBT9w1DiGMda/Ydg0HDtrgreqpO1mJnZHqOL4JQ9MCdxjum0pZ
+I6QO+BxOvYl+1KlXBissiENNEOGqc+Htu6/FWyACYmf125q7lWS4XLBxABXuIKlMkzj8XavlWRn
Qq5ekCln2jk2yS5RdaxGqzxKl2MufUZhVNUx82wNKUh89AsAy7XuNluffJ1NqdMz9pJio/KoOXp9
1KAyILNyXQpa8LcH+4XIVXXRyRoHL2B2Qzi11tBRrPQajW1aH5H+l0tgZ2UGvd6f3eUJa3uqjouD
+Jgbo+BbisNobGiMl7a3vr32OB8L3InJN0YD8kj4pzw6nN2hwLX9RjVo7XmfySPX0/Yo6sRG3rfI
Pppx3irpXco03ZtRo23bMP+qMNpu3SitV7nqy2O/vAlpwnDBL2zBFAUnb4z0eF9OIogZtuejORxy
D5boyJ6JGzTR77zGAZPmtBqmq34/IXpfDUOory3XbI+3G+aCO7c1/X2jCZJOcuLFOgHFsM4zHJUx
8/+68Yoj5o/XRoO31y4/3R7iCH6ShZts5yYHZFeTbJrHxdEb5y+eoFiyeoRlNKKqbe849aoM5w5S
//Iu121bbrCqFEdeXnGA9blxu9w6JEidZaxnxy5qsmO63DMGAl5F3O3Ton8Dv1KSlYqY+XaDiaPb
2YXxUmRY/fRGuKvb40nms1Te7g4i2dKmc/eopaMjrjHAS8s9P573GjCbORzsHWkTODArFbhNDWxU
NfUrAucR5+/yo7awIrmk8F9ZgqiVmFMenJJMk8nxdjNpQh7H8pV8LgDuy8P4uT3SVhPUynOFVLiz
rZazRogAsO+1u6ZOv0KVC7cMM7w7q1cZ67i6WKk/3sVue65lsLgYmaHpAxNP9jXD5fLJOkvbG3zi
RNfIlEih0N6ag+2SiaQRR697Zzw/3IwVsGhfx2usVSZf8hTBRus2JNj8wOEbHmnyNdssbZp1UyC5
XmzOIQ7N3vLuJs2H15B6pJoxe9BqzqpZqn8bem1YGx0L66T73yez2+HnGLdpCBl/wD1LWk8MzHuh
6fzj9r/dnaVdtscbXse5UQb8G3buBgW4Pdov/0DURkJ2La0KbTK2MxiA/e1xK8aNQKW8UJOc3iMW
6fbw7eb239/uEZFir7E0ef/86T/P88/t7Z+WGtBMjMTN+p8Hb/+our3cn/9d1bjOxhwA1v98bePt
xd/+zj+vBFPtqzBn95+X9PMvxthct+Nov5amktTcywtONbFvxcg2HZGB8jMNJTNBev388Xbv9tgv
fw8pR7br++L5Z4bKEDUwwX7+Wzdqxa4e4/vbQ3CtYKPm5de2KzgqeyHBW75rb24//ryZEw7S5Vzz
ad/usqb30LZHscH9cVca1OJxjX3UH2psDGV9Urpmn9FQOli7RUtkRJIHY25A6x5xV+rLLHBMJnuN
OO5jTEhBGrFqrWXufGMjqlY6i3OQNvHBynHUEOZgPXST0e6yENCp43ESJz5nl+c0Z5rWN0gh60CB
ILAy0+FHpo96MGMJWzneTP9+o/VMe6X+1ePoch/T6uCc/Zi7uO5UvGlYyFd1PrvkhFoJOlfWHifN
frQjOCphXhGsIPvECLuBaPRa0rEnl2jWwHi5X3z3gURZshbqr+EYZXfhVPdbgFac/sPuOYNFpvUN
Nj7lyAAL6CFuZifAiPFYdIiLCpxBHK0e5smC8As5qo1CzBc0Tyyjg02XdWuv12HooLK2CBEkunBc
WQNDYFn6sFkLvINu3qzzrP4qHwdVX6UN/LiyCHnzowerHB/MpPzobLHNcy1aErN/KGWERDZy8PCs
Ds+3TfgDueEiYYoworDgYEeziB4LHbGGCqnjUKqprVGW3im3qs9jf9/rxacwrYegiTzceeC8H1xV
fsUKEm9Tr/5eRf2T1tUT0eSYjSVW0yiJ3/Nkp+WNyye7yBJ7e2M2cbOFVBu4JcbUqEGbIKmNjGLQ
9r35wylCg7jD5xj51qeICG0SCsKThj4FlgSpZiVqJEs/+X5XbVM/kSSiw5fX67wg7k0abM+XpPpe
2tG4bTkC7wwRQbwWJenX0sBJpSsXjmrTrvIUL84UlWujrdnsm5S2lpFeNA0mbRvOP9A4phfXrso7
u/GOuYK4Owk1XC2EZzKvXjUy/Y6uDbGyT0gvMey6PGey2gtl64cplXtaTy8aL+EoaH2sqlAxBgy9
cTsT8LWDuh3uW7N653SrsDKZJY4nU91LZ6X3lHyFxli+6rFpFqPbbBTjTQTpNRNFMt3ocnJ2pwWW
A9Al3qmZ5BMHmimQjIlWCXPZY6iu6Jh8KhNqA6QGR6dxnpXptStYXpOWIXHRNzivtcOMoH4tib06
QEOrToXEoljkFXUwRlQrtNrVTCcRVVT82SU1h7gQC45ygpW/oz9EwFe2ghTcrMGnok4fvLcRr/Gd
9zUt++aeZJkkxFc4C/PSR3QY2lGT+1QvL7qB+kMJvGqQvEYMewp4oGj9AO0rgOnU/oJrl5BlG39c
LKn3ewa4HCsIeJOvFm75nSx6sUlKDk5xSZHaREW2zupsp2lZS/dDVhu3HAbaWAVGv6p/ECbJbORs
rHz6XIe+b1c2tmeumszbTgVuXSCKeFIZC6e6TWnvOARxlyzMmf6+aMAqraEY4d3hXEdHP5s/CkbJ
Wik/a2X10Q+jfdcbM1lW2OuC3EGulRNwGAk/52vEv/fHzsQcH3+LZbgbC1FvKbnLTSx99xwPxGJl
liQXp0DOKRpm0vT9TuicvE2FYJut0yZtrhmnfVOWcJM6mW7IF/8uydK6sgIihFF9v2rqsb+TaVLv
pkGl62bOnYPGac5A8X3MObtHTl0eDUUBZunmi61hIct13zqURi8ogTR/P6nwWPfJsIn8JH7sRut7
KM5ldWkT5jiaIveKOiJ5mHH4n+OSFKwZkIfR5Hy1l2/RYNXDoR4NorQbDnG+yplRuoFjTcgyKZTP
9XIzrJPYpjVXdO5d5/p2oNWkTfpVev7nxmRt7Cz/I4QgXHJKIPQZ2CrGN4NeauDW8akskKkIiSeb
caDLCJDmYF1wbE37Y4tw/siBctyYHvOLHLd5iYJO0lxnpVqqSTMQTXTwGzorpszRI2gLRDsatoXr
7p2p0HaNxFFNtO1qLN5tI8HIa1WSMXlsbl5aVTi7DBEWra1w3cceaX9lEyFzZbXWpoTGEM50W+/f
p2KO8Q0r/i/w06HfbtlXzC2Pbr1KVtuqNyExtSRO6G6XHSWAYgLQJRzNqP025OqbqY9r+HvsGuDM
V81YGNSJ04/StA6TYwVTOjn0Qj1ch1oFFSkJFBXsAy67VcJZZgUrFA9+DzeIPehNmpG9S2TxCmrg
HIcMNaIBGyuzHI3LDaNH3pf7iK7XDuVVMz21IassccJiy7j5M81Gsaa4RbtjFiuQyybTHL85Fmng
N2ZQdCZrVM83E+9dYLE83gNNWRF3QJk67Kpejwj9cjAZL2mdbfJMyxvzkU8GqHXvz56PshbGoGvC
0nKr4YI1s6Vi8L3tkC9nLIJA7vxMwyPajw9xe+wmf12anXefUgFGOOqvjVV9k6nPRWer9Dym7Vta
JzKYaL7syl7tBF0zPHsEGMoSYVwzVd6uTo1zbHMKKSO5JlozPboM00lVt41NFNnzbmjUnYpHczvR
qQdg0Mv71mdzsdQnYhjQzyVL+ONiiVHVQgX5jKUj/6QYIG0S8pXXUHUg29Py2pU2AjYc6qcRjfhB
Ren3wYjAmxikTvKdYMCTWV+zzDcDewDMYtHr2hvNHG47d4hWDNQO9GWmg+ib9NhCb1Ed8YdaPs+o
osavmvCtY90l/ol0g2iXoalEjWUybAPlDDLB7S60AvRTmtWY1cPkobY5w4aTeW/45eittL5MHq66
HAFSMF7dRyJRMautjuHRGc09zq3mwQo/qcbKH6ss2mSEsj2gUSge0canO68AAGX0n5s+rJ5EkvTn
MZaf+brVT53XU9aLuIA38WGqJH+TvaqPeqWNa335EWVcvunAht9ZqhwPcUaPoXaj3TAOxocm8UJW
HcnM40bVwn3LoZctIkC6JJB0rKkc7z3SPrA3dJwJaCWJMEn2plkPG9cY5nuLt3klEjs/ZAUlJFGh
YwBCaTfV8Rcxkl2QeOpaOXF0YWZ66cYqf5JZv6cFRUQFkQikzai11TfRzs71j7S7TxDxn+rhKw2J
9pwm2LS6DGllXPh3SU6kIRwqc5uAMNWNtufbpWPf0Hp1TBhmDShgghxRD7Mtys6pBqHuq4EhCYeX
Igol0W0OSztliuDCvdPNb9Lrt2JSpIXgfN/aMuSAG3ZfTKu8OGZeXoRBuzAkN/cg2vkwJMVulJiV
iHTbaVXsPKgEks1kOQeGtnvVDZ+ELbrLlDQ6O4ihdlU54egHwiJDAb61wLtv6bp/ympq2KF4a8yY
eFyal6gq/X1emV/dTrcOQG3Po0UbwRqtrTMQAq5PBAdlzJtW8Io5xHv2KR+jH1jraIi67rBNkxky
VjEEpAk6B5gyJCNkHcGsvdOv3chmw8WQTD9htPdWuXMh9OIEHpJ7xaprSENcpRR4u0P4PHmVEGdR
0BEhv9VGaDIt6epw9Ya2389NFh6Q8hxmoio2mUcguMVKMTTOzqJVtYGlQ8xbSviYE04vcW2Io4Vj
YZXDu9/EY+7vCg+H99jK6tHI8m3r0FIuUbcElZMnuIN9SVRazrpFe3xlAkrbuAzeDL09sCKNSD8c
ReNDxZ88vM06supW+D8MO1QHZdEZbi0BeEpS9A1JtTE5Za8reKW7yGMb1XPgU5B0zkaqTbu8x3m+
nD+PM6df5K4hQwIhv5i0WA8Aur5EQ6jOjdgacRI/RFB3d1nvUSc5ek5x4dJRqTjdcaJt9jpibWus
ixOBtAinOfglbYogVzSBJWWACBPFuTMewrTB/dm6024o/HQzpA9JUruXpnbWiE/GZ3Knw6TRXo2R
qYzbXJOpDneaNX6bqBVPRcnBk+baycPKvVify4APZgk+eA0x4m8BiWrApL6HbuG8Gsm3asrDrS/G
6WR7yjs0BXkoSJjZ1NP4HBc4YAy7eCYmtT2HXWp8UsNTlUJVCZElnOPESy85KbprWvlBiuDkmsc9
7aFMOmeVXaAkmNfIQzXtYcensm27a0gF8zGBRLhoEEgMJRCvkrC8kktAAhHOCe1fgobdfMZNtNy0
NgjHxp3dFWWjf/H1K2OvUz7p+6gp030zz09V3CUnRhTTp8ae1xrBCivVJ4yfBIiIdvautxvadvsk
NX9UpcXwTs9cRKiuXFO7YwaKpqc5TMYz+4H6ZCudzOD4y0CbmK61YkITo0pzCa84z32Ycy7Qmg1q
IN5Wq7iWVmqsNRcSRz30zNjJgl6XGdpnrxq8AxVDRVcubB7AC/SCQBwTuFthTVvX0aFwxXlysuJ2
26XefCxoFG8hBpIWr9Pz1DXFOEcwbgbrFRhTOFxTdCMDQ8o6Gb0T3lHwHhHibVkNP2Q91MyMZntb
Axu6ExxYS0lOqYprbLV5RCowEUTk1dBWJBski6rHQkjepbWFaek0Zfg/rCLeNYJAHnOJWpmJXll3
MI9O0gN/FltyHzNgoAM6EYtdvTF8ZxWxyXUckwS2veyme6ucujXzEaB5JBYRlZM0C/PSPhniK1pU
7SBiUFYjcWDoDZrj7UZrYJFVI29MBWnomk/l1kF486T4xt8lqoXv0uvqbpLe5yKMfhD55z1kFhGU
nJoOiKnKFeDrgZKxqEjLyfPNNEAaKBtSZ/2auMgc+ti6yesocOe+3osKSkTo0LmbppHea7zM+CWz
Z7HrkrANuoHqsJbeG/EZ56wHEzVbQ3McXYDqnNbeMMZ2XBIwzGLN+DqRxLGZpmy46zgTB4nh1ZvE
ya/wRppLruR4H4blcZoMczORX7IrWIWCYkj1jXKIWSFg/XVqNWJPuqzdWqTbEDiUUAolEMgqOhL3
Inr3zY/aVdarXw7o+pzsc6nhDx3tMflMX70Ch7GuB9s5cLAmf7TE8DfEVo1kwGpgXQxPuZE055KS
QuQy6J2OtGbW0QMWGLoDQdopucdj/1TE4ApD37TWgztQe3Ses5Np1x+StEa64uv1pT/qufvD603E
m3UoNqaYnmwntw89RDVPbxErmIiQc8hX66rrOHd46AR6BG9IbToB09gBdBLN3x0bFW7JcJzTYwVe
DPh7UGrdmvkEwnfMIF1UVrswyRoMCy6SdU5FaZciykGER1+L4HH6FbAumr7YpNJ4J2m6BWKxxumx
tzuQr1lljqvQL/eVPZUIDeKe6Hahgiyc96qoqs1YIXpPATR6EdPPKnBArn0M+gH/yApQDzQPaT2A
VFN3Ya3twWls0/9xdmZLbiNZtv2VtnpHXQwOOHCtqx44zxGMUdILLDRhhmOevv4uUKqSMro7s+1a
ptFIBkmRBAj4OWfvtVMaV+ZA/8fx23OVaR+HbPgSmPRCspbA+3waiYmehLEns+JugntxLrSkOhmq
AZqCMoOBJkPU0gChSBD6mvP9/NPNl8lAAoY1fIiVyTJFHsqGQG8oHavKKUtO9YSqCC8udhAqFtHY
w0XOh11j4ZB3fBPJJS0Z1hLo64p+2SimuZmKwR3F4Yey1ejU0uOnSEXPU4yUcoN7SSvCGws92Sb+
KI+BvTEM6CGTVgOthVbJdvWaneaBNII9YhGQQGJ7xznqQA7vV/rh+ta1wK9glO7XPUO2NFFvjMmc
7RhYtLU0rDWsgtaBCdEkcvRjZif5YrBa/6GkuTQOzGtb3AtHrWtCyrzmoUxCKANJgByi1cRjk79J
krkOyGC7RQN9clWGhb1r57peo7FGvrW1G7H3LuEf5mubVjie25g2esnKMZOvIRG8tBeLfFvq4TDT
r6DR+oPccDQk5A20pJ1V1CZ6ad11uXHAfgf0U+g9a1lE4pVJZhJGKLEMw9oimzea9lmf3XuyUac8
B3BS1VV1kZI1p9MMJw7C02LwE+8ujeiDRPTWori0F2ShPLGCgl2YW4hlwnpvuWYMrDBdMvwk4rup
vO2kZ8gpCE8vlVxpWVldWjk9GUzK5o6UPBhmmq1Eq0Zqar64nqDoM7wYn5an8VQmU3PgCHcQo5Ng
uunf2t40iJ5W2rK2aO+Fa+F74dosWb4FyiD0BHR6I/KvNUX7FjCdv9TUtzypQ6DFc5qqHX/t7bnV
ZQbpbgab2W6vViYuwo1w/c+mmd/5pETSt6WRTagKsQoh5t+WvZpgG2dv5KG9HDzmL0Ds6yVUH+1Y
2zELWayFyynIBcfZ7BtzXoqsjOWLT07vUutoFrkE1BNsOpyt5hM9jGXMQuRV9vuxqeQhMYjxMuyY
reNCWCMfoFxj4D94k/VWyVjfRHqYHIbCaRDyG2sz6tp9CduOAp1DCevIa+5/N2SlrrqwR9QQLvDA
Io63TsAvU3oDGFqOGx7VRkGS2SIgqgWRpLdP0v5jk1bRHC1/LXK5DKqyOKU4C5axo5gQTtTDbo0M
q7ctvmPWAxFpe4cxEV98gxaNSBq2cm/vlOy7hWMPID87zzrYrvaZZNBnHU/rhpYj54NudI+DxccT
g+vgHymbVeYDjQ0YOd55Y7gDcJjNBttgJUrf2kqGLUnoHILMVYt+NNTe1Zx0G9P223TiI1w191gO
jYeBtY/2UlwUTRa4RcmgadfAsGFKmB57gFnzQ06rV+hy/QFjn9oWk+4sFeOnQcBSE1ZZoCIB5RqK
xjveLkhJ+lrQW6P3FxGH0jbRnqiJe98txCmsrM+sKfUvaSWutq+Hl3As3Y0RRmfZ9SS1RZ2xpiXU
bWAp8XtuBRt4xgZXnrOj3xK9xp66TH07kHxon+NiHo81wVODnJUFUxoTlpvty6ROD1Apq30+2Fcr
l8MWlK+5mJKS8d6SU0YIeDZF5/EFyBmAR/fVTysW50AKt0MikmXmaSRqjdZzLPNd1tZvpqqTp4KW
0JZxGQqPziovWVs9saginow0w2TK05ecNRIwRWvfeVWzwAi+9mVCmVaEgMiiXiy7hIbp6GKwL/1x
ETZmeKh0zqLt4FMbljYG8zqhFJhwYRDFdygBGpyQzG1mITuZ7oF7rUPVLbWh0DekjH+SCNeWugMG
Twx4D7ButctUNbvSVNZxGAN74VGLNTHttwQsAo2GHlabRU0zKf3sTQbnQQmBOGAWMyYkudIak2fH
S7a18ih18Jezjf2HS+qnzib2WnMtSn7ldWHSoQlz/5zpw04fhHdIWUvvuxSXuVPU6J3M9BKCTNyR
psP7oC7X4oeRWDr0NmN48bAMhjH+CTMw0m3GnJIR1FDvp0JQKmvnWNUEcuhEDVrGVOybvOk3Lhav
lav7IMGo28rB+ZDyW7nPDKjUZh3ucxRUdxks0Wysun3rJPXFC8h8+xdWdBlag3GwAVUuy8EHhIAW
LkwuYQOZs07t6JT4BZuna8xtlaccrXLwb7cDv9tRTUqtALvXmOaec8clGlkq6mVxr4L4zjJp+k6i
W6VAn49sTMku1HAgJ0x5VyTtma58uazKimAYh+FEWJmPKmeN4veIj7qEyVAXGZ/zuMjvIwkbU5Xi
o0ujZYkViLeEv2NNdrP1one7pvvWAIR7Ki29uXfj5imv0U9RD5vLBPr+i52G35TjdN+Uor9njx5h
l+hhbbImzGgaTx207n1tDsnZNcV2Anb/kdNgjgbRjNeJo8JDa1V0x9tRXsIETYkfKKBzXUvIWpnu
NUbpJAM/1ZH3EGYTO5FOdT4qq1hikB6RLGbWpak4f/hxY991xQQrGhCBopV3V84Xo56luGWr4V4M
vUl/QBfPE6rxRdi/4JPz5hrXXbl9ej8W1rCrh+J7ViTl0o1l6VD0IygS43Dfe0ZwqXRy/UL1kPtU
vrRu5NGmz7lyMTPQvidtCx5xuNaCVq4ore19WVcRJgC8bVPBur9CSxuzqEUHp2AoNBR1Zq/h4w2S
T4Zt3OFOBsDm0U42K0RuHO4/SWOyWZGrZh9BhiZPpwJ2aSYODqqw3gm8To9JNn0v2L8jt8ufhNda
u5I6epHwWyZnT7/rBw4/sSSJQJ9AOVskSp2zaha2CKKcWIn6x6wqmLJM0QlDY3IxjVNQMdxWjZUh
IPGuTRqou95R1SHp2OtwDEHCdXz93Im8vph1utdL9WjZGu1nnDl7t6pY0DT20pSsuAwvsJ6JWH+g
2d8cOjdcCSwCJPYE/iMa4RfRuz1JuBCaS8dPr2bND15ZXrSSFhmQI928sxcrmn8mBt0hNLMTM1pq
rKLbZZ4xbtq4Ma9quJmC7VXZps5pcIL60ur6mSQrf1W3ylyn81lES2ndOkGE8g5tU88Ay04nRV+w
bR4CTelXLzzUzhazVfoloT21dAa9vq+7e5Je0lOKuYDCMzE+IEzEwG1UDV6wqX+lXuxmwLFwP1pw
8pj+cFI0aP+wOpRMl4KAjKSgfSOeAemiU4hDZtSfqAj0o1lxTvAia61jB5f9qI4NenK2CgenBBD8
fT9YRBey1hNGSIdkvnAZUIHcaK8x5+97bBBXwwI5CCPkIOIaFVFsRMduJJeiKfEb1Xa/oGTt2Wu5
CBrqbW3q+13attuuS4x9CSLwwUcY5+jlWnJcXGZWNx0dGhi70Qmg7+bZodewBRaeFbxUEW3XIKv9
E1uddIqmpAEtkvxT6rMQAdYRXbO8Nbc109EXZtvI9K509hyR3JkZgrusORSuLF6ydq6eoQtU3U7D
NnQWgf7sM9D8rqySU6C078E+SiL2dF7Vd60LU6Fr0rMYcht/XI9QolaqzS4gGSPWT5ToinSLs06v
H9xs+9ggUOZ7zaPXsKS9U7r4xfqRjHljtKhowRHP+T1ZV5yLJK1WGapM5lAeB+HY9u+rzHlzA0dt
Q6d7NLXgrgoR3LYJWaK+U1O0+fwzlUiv9ui6R+b0iklwD8CzTP1dngL+6cTYXXvcJT2+gw9OReMz
SaKrgduQQYnpLPhN4vLw97j/Nk5tOl9bfAoOZF1Fb+p2EduGvIhA6GdoTKtgpTEP+pCKsjo6KTu8
keT6h6YiPbnLQvdo9cj72jqU21TrsjPZr2i3bbt9Dtm5afYmL4ip5mSuuaSaArkv6sBYeL1XfB4Z
EY2RoZ/CGPRB4Xr2wbSmlkLOQd9ZM6q3MuuLi1TouaaFw2rALpcSmjuain54GEdHHbXG/zbQDnqI
/HjaFDlCBe/Wr8rRmOZFaDG7oX3lVHV2csfvUmrDsLIslJ1AZYwlhLt2Wzaz6yCKrWd7gpEfmZ11
qP3Oei4N/edNp+B8By1u3FTkRu90hSw8zYdsP/YjZoEs+DS2VvScFg9e4amXDgT1A6hRNBdxfJ0x
1XeAD7ZF6D/R1RlPteWFyPM8eU1yP3wxbrOIdigOnQ/mH9/nU5hOp8azJe2UZHxKFJ02TGZA1RFh
UOZYx15iiQq8qvww+YywMBeQSQ9Dd1tV9Bw81GyABVpvk7SU0DYi7HyWl092NWzrrHfxl6T5xR7x
QeYWk9wRqfm6Ayy4YbqLotKu1cVU2XdaDe62JMtj65k9iGdR8ZOAYU5eMwN+f9Q4zLDSXerNMG1a
j1qWtfV4dljwLwvVd6zvNGPnGaK56yZKXjIzzJeR2QPpJu0Db+z7WFXeakIesm6TsN/lyNAWVZP4
J2TfzZqpJgNWv3LuEhTFbrJsutY/dgEL3qxuv7M5aRCSvcGO1FqbnNRKTsWGdU+lK0i9kC2WH/uY
afawbgaVrMXraANwLgOtemL9Fix0LQ23dsH6qM+psfsJ3K090CgjM+G1JR70GYktJa7MxiujHeNC
HuqqTWR8xsJhM4EcP1VOY5xvF1pnMOzBA0n/gvsYk+2q0uu2bjQd2VbpAbWe8UCaStS2ybWofevo
ZwPHNIOyxpHW02Q8Np5mvhpf0rq9ELMSvISaGdxBFHkdHK9YpbZU+NvC/q6t6v4uc6cTDljfO4C8
iWFp0zfY5CNL1AnjK2PiXN/UZVXfiAZHPZk4K1t1s7SLyLxvRfoWe2gvh7iwXtFJhYjsHpuOiiR2
DAi2Vledwzq/k6LT7igYEAGFHT2eKa6ORqAdCM0VS6Apr85ktDvRSRCKsvtIZWHsMY5ZR1p2wW4Y
jGzjDXhmqnTK1x46UBoniSDF0ERZuzYD8uoU3jncZtVLSFd8ybD7LRVm+Dy1904TZmuM/wSC1+23
rmjIezDc1SBUf4ZUceiUZQOPC54DwlCOLdndC3vUSKFVubvtTdH9MFz+ny/D/w2+qZ/sxvqf/8nt
L4rxVBSEzbub/3xSGf//5/ycfz/mj8/45xkyoaqRPP3po7bf1OUt+1a/f9AfXpl//ee7W701b3+4
sb6xSK/tt2p8+Fa3aXN7F3yO+ZH/2z/+x7f/DdEUSOMMW/mfiaavbzXLk4C+2N9+vuL+6z/+9vNp
P6GmhuH83cMUj5DF9SzbFthZf2JNDVP8HbIVNkTDxKnO9LQJ//E34UE0BdQpQQU5BpfAFGrV3v5k
/52poWF5FuJ56iLe3b8+/R+24q+t+h95m92rKG/qf/zt5pP+ZWoVgHIcnB6MqB0ohCbilD8aeSck
h61Wt8410e1olVfJiL072DeBDvy5zSCEWKDKXFQOjWckW6dXx1wnaPiWt1YXLuz6ytvFaauftTT5
C4iB+UfL7e3dQbXxJENQug4Mw//47gJ7EKmkjLs6BOSVmMrOqaeVYMI0ex+lxlUJ/8E2cIXmKm7J
W0dgJR2DOhMe9FJmlNZJYJDczeA+dO345E+tt9BBHUMU68O71o+QOOYQQxzmzsr//NuO8PPL/v3L
vbFU3325BJjCccIlzlzrPYShCpqkBxsirrdirJpUfCmnuFwmsiiWNI5NKq/Quw91Wub9xzGg7msM
E/+PDGl6iOhES47msJtfJLI6V0vWANKMZ6+oqFE0d5VnfraJzLLad139YM7CcZ9lhvJJT7Joapwy
Lb3+xWeav/I/fiY6sSbGd8/ls8Ho/eMmMa0oyL04ta7s6Pm2qnXkERUKAr0P9q1JzA/ec/uUsH9s
IO24O5+0hwPeP6JOhN9vI7d8doexPMrM2nhxaVygJzFhbZdmnIgHJ0U/FCC94RzQ/AUy4EZX/S9v
nd8ODA6DX9V78kNO77MN0HhdjcKltzK3LYxtTwMWHkbkMxbHgYlklCb9mJwJiB8+FcCU3H5j2xqU
/sggf6dqsBYR4ruxWkVgRNKjVArxvvARjhqoK61D3TLK2luYkF05g1nrRvU6HTSvBkxC0lKMcObg
K5kieFHtwhHhhBMQRY9FT37dZMzFymiKcYaH4QbLaIR1pFA7OS+kFa13oYLdBLn7WoAHK9ENMXH2
KC3G4BJREp5vF0m8kp2TbW2HOUiV6OdxKKO9jfdkY2To8XxdYO9V4yePaGLkqNFrp6n2HGsiXXOo
YLWk+6SNxEa8EXrT3d2u9Ul3n8TE5+iWVj+A1ENcWPoI2jxcdubK60GFYdR7cibKx2ogbVxjBbRA
/1Duh1pHcq8VX0dn8PZZVH8ghR1L6eCKa2gg5szIXvv/2FUdQNEzRxow9Xu0GRJJqx1kaF41sz11
cmZ/US9v/XqOYCL9C64mIjrh7kFFPYcR1KCElQXWHhWQEeYjV1LFtvWAgmH6OqWtcaWFQLoGGmFv
xLZbeWfPzr2/ABK+Y9rMBz14nh4HZgmOlsnLu1+Yo+kyHuzKuE6YgThwhw9B4tzNjeCV6WQIqXJG
CoCBPPAkbn4WYX2ItOSx9t50TzcxtUTfXURyO0yR9IMyIl4EawmLQODViLV+++ff8jvY1u3tWgbU
JwbYHoeF98fozvNyOgqDcSUmubzXR7R6Y/KJhfYpbFWLrylnQpq7BzdnKjzlyYn+53OUuM3+z9+I
NTMn3v28LQMQBmBp3s1/gSsz2Wo4NbGV2rx7RG0mTtUrERvOSUWMRXStfcm6j4nKieuYknNgDky7
e9NEOstXOdbNhlFbeqnyRiBlbZcB9rnY3BdlDjW3NmwmPNqJjdMvwjzf0Q2TtN26B3p86pKX46H3
mZiQ9VMvK4n6i8TWkaS49AOpkX8Fbf7vdhEL+itLCmMGxrw/kplCIxVO9/Ur9KMvgjCnY+/q9MEr
i9lpbD+MdfLdUe5VI44c+NqQfood62yMncPi06JipG9MhPRU7UNpHs0mgzg40RmfvFxbkc4TLP58
2zj/9UQOpQWNzO0/ab8ntxpFjBjA6sxrVTMbNbOo23KQ3k6yRZRCwoILdn1RptAeWpkAupI6Y7sq
FvuaxEKMsvfIclBkqeGLTcftZISMhm1XfRK60S05ASOgdq1kH5rxXT9ZCDGx3e1d8Qr0yd3poUU/
TYUw//kXdm1tEcmAkTkjKmFTIb1YdIbMTkA5spOOLdsL1FGaw0MCmOvUMLpZu3Fl7DSqIQY5m3xy
uwuNvz1nBfcuHiZwTrl5n9eB/R2awxJBtHHVWnmw4jY4qNh4vPXlyPJDOWcqcaDKRCObDWef0Qx+
+Wo9y3FOZmV1mz//3sV8rHj3m5CUqXwN4J9xCryjTsVp4Lfu6BlXzyvSaSmn7mEMJ3WcJCIlTMvD
g4YmbhmxvjiNaIpo1Y57R43eGsABOXw6Wmjcpwd0U7BEtEvbWpRRYiD4RQ+6PYrMVeASdlMEz22H
Vgkm46YoW4zcVovqgnHnjsCuxyB3vE0Xx3eJljtPrqsRCGgeJ6s1z+4sKS8Ru6C9EZupT3aAiNNH
ImsJ82nEBo0RMjvOg/OkvFgzWfb2dJvav9hD32GhbocxaQGlF5jzpbD1d9+UNpht5/jCuDIifRVl
EC3cNvyQoJ871qUhVq4DutHvsRT6UZYd7bFZhC1+bywjxXH0CYu0ivGcW3L8C8bZjSf0+zYEG8Yx
jcJBN+DqGe/fGcNeM9aTsb72WIiPcZ/U956NhNxLnlEquKdKaqdBw1ZHjGK1Mpw03/olGXEuJP3l
bfctrKTb2TNIhra3da5clN4IQ/XT6MN7MhkdB8R6bIVZaBvRJNSz9YT0og1HNAvIlIVOW+eVtjTH
xH5OegERuktk86blab83fEwUE/6bFKW9EnmwHAiaGcvJW4QlkxVR60u7nnd+C1eD3mEVInRlRX45
mZAgpzbAAyu4Fom9hBxXbCwmTytGqwyIjPGSJG9xMranqF0XKYdm1h7wmZX5kmRMoDvXqpA5ADDx
gh7pkUfCax2Y9dJmmr+2aOogcGDa8uc/K+B7f6QvCRhnus4PyuKohsfYcd8BkCY38WQZjcGVHCJ1
ybSp2wgNlZmdh3KptJNtl18jf2g2chpdAsOig8cc4QnGTLXvbcTwofzsDrMXZmyFWJhymlaiII+N
pfdeysoNMW2PxBkHombs/DmtA2qbuPPXo9frIC2iDQLw5F43PjYN3ZXEH56bztHPrbqPveRO77Rg
xRemb8O4+hIh1chQmSE6sO3woe9M5xEp34G5EhlpsdkR37oeUC9t3FlkDQu7PecjH6kTBmvVmJ6K
hzeWMw65ozFWpiF9kFGariZoD2HneDvHJVrXrYpDEZJu77hjvtWrQl9lgzCBVkqmuE4ynH5cM9vr
kImD9NGzBpHvn4yoXuvJkNzZJVFVCl+tpVVyK9N8hdmpxDmu5+vCHYxdkJgP3tT713FpObS5HLAI
4AVejV5WOzgZhwEQBiMLXyArGtnT0qnehpib0lJGd0HoYnGNZz9pXBP7Z6O9C7DKr2DJUIzRa8TB
NMQrXQHrHlj0Xsr0w1gZxr6lvF5OtR6skWgfOkJyTl5hYAuq17XHeqDy++HKKDygpd3GlznhAIGI
56xJj/syIY7Z5VXI57TFZRDQ0W3eTTrLiKo7KwrLJa5jY9VZPVpA4joXmd6o9WC4y8zuvsVmnx5R
26IvS/UtFsJhVbVo8iatvYqevYfNCycmk1+NWPO3VThq54lsLubw3eU2ueia+FNtTW+5i+IvTlLn
ildnwTnD2Heucy8q/0MVh9M9k6+NUFm0qgx2iFho6JprtSvpngMGqL+KlCHpIAmLIp9Cf6oatVe1
PuGX7hl1uOrAwtjYWbYVLNM6uURYF9ZxMWUMnVJM4XAUCn4quwEt0BklVqX8rZeHJ1e131xDufQS
6hh03Igu1bHqzY1g549RjYCJbilz+b1ruNnR9CCW60S4pT7nW4gbpKTWfcZcqD63kYSiKtzhKmun
XRVY6zu64vg8kCu6KbSezA0L+r2IGZWNj1z2WYWUguHtjOBbBNP+Zkjr0+8q5QcG483bGWjhMMKd
fZZcKqiH82j5AfpO4awic1bEl6zAOSADDNcs59gw0Nn2qN/nu6q7EPfCHeqZBmWhydc6m6eJyQvW
yhaEoQmHXU0fXgTPOmm6ntMa0NzXQePzdyD3a69BhSD0+7Rp9HuEr/09QbI56uio4UuqmS0v2gzX
ZOYVaMvCKLigqjs0StinLHTeWj+J1jbw/qgZnDsj7SCYKcYqvo0DK3AnePLSAr9QeV/GUCxTgAWD
T4IxsFGfILgG4L1kz8dJm0wHawo41obNN9nEw8WbL2ShE7Pr0hSitpNHTJzJthvSr2MWBPcTOb97
zfTvFXZ1rZzEk8rrc1WRrBk5FskDHjMpI6xe4C6bjw5kFaDF0yXSt5LeA6wVE+YLu+1nbJNfR1+T
WzXhOzUarztNxIKxGAuXhlENx8J+BsRaH5IpROchDCR0k7y/rWWCGCsJfriLL6tLgC2YoOzM3wYJ
4zVaGazvulIsORCAO6w7deilXDIhleCIhk+l0xxS7LyPIhFr33YY4lvTBxt9yyYrJWCFFmJ02Un1
1Iu7IpaMxkrjjuNUuGqLGOshqAaUYP5G4j+0nCxbNo7D07oBS2+nfQsbw9oD7cFOqsJF7bXi2TDM
Z20OvBxmu/AY2RVKEko6NLH/vkr1zm0wJxmm5jYtD8CRygNlUfHjplkP6lbnlgc3JgTDTaaN8KLi
YOfupK+ngWP1j9t6CC42qslxLhx1KM3h5wWp4WdT1nIzaHytbWlXv11U3kGPCnsvc8H+MXCUXUvX
/OpjgzwIi3WRI/1mldhyPETzBbGV48EvJNZes9uVBkpkTneHsO+6rWlm+zjQxnU2dm8/7gYcHOJS
2RazabqaLzIL3FgbEVXkCHLW0jKrD5mAiUNJvwNeMsIo1toanzwXoQFjTdO5IGTxC/7yakPYY4o+
tB7XptJnuX36HIjgmby7agvyn+VUDsAsdi34ASOyZysMvZXVMd+VOT+WqSIKo5hGuHscqDMTpYPW
H/IW1kRXN4oPmfy8eHdzwiaywlBgL6RXx+teoPzr6vzF1PqcxYGvDrcLgtaKH9duN6tRE7uuBk0d
hyVlJBeci4vD7ebtWtADql/cbseD2lREqYKOyO+qwXiMUxHstYZTskzh+TGsQ0sIAa0KTW+FfGba
Kkc9gbgMF13QohlPxns9golA4vyxKpW2lsY3vXDOfR/jOgFrS03bGeTROf2iKckDEQE2dJRi+rop
eyRxfc+QP1aX1Htqmgq+iSQqVDPTtx4889RH9oJj5bBoO7QRfl9spONrcJNnSx/WkHoEF1anUQ42
GD64pF9x6Cv9u+ZpiKGTVaRJfp4hFW7SYFqJ+3UFxAU6k0Ao168lSxxG9WO+t1W4d0vO/akwyl2U
v+VatOndvAXuB9cLcX2L+rE7mUN6q9XTpZFqj46NxTP0G9qZQYFy2SA1ebSAcAiX8fIMlLgxEiLU
bge8PvmB0xd87are3u6KZ1bC7XG3a7f7fj32x3P/xz//egUbbwJzPg3Ezbt/ExwepPJf/0xR6tHW
g8ny22uj5+QxZgmwwsjlAZscN3+9eDGvivyw/FYh8ILjOn8KxeFpWiZdwxZhZPfjX7n95dfzbm/l
dpM8ewJy5ji9YIQbD3xxwSh4c1NAKDC7/PookFzVfI1jn6RRCy/N1E8ISX0rRbcc4YGZLybTrBjf
64jA4oYD/mhsTJRZyxwlPTJSpGyolykvbUkahZO4K2yGVBzCnMk45pcwjpw9yk/7kGNROyR4MHMS
qD19g5b+sXeBmmNe5c+3i5Y66OBKD2xBWRAOmgNtg1PAnzkL2ocxjo+Mqqft7XG3u24Xt5uZnYud
RtZwPb/I7X57htzdrhWpTtdAj73VryewkgexRrUM4Gl0dzYa6tjVGmT6zXSwK06evqYjBkonFDF4
eXfxBxxFj3ZmI1yZjyEoMjBu367mmVbj4S5crKi3O24XvaMX+ho3oDoo4mwWbWl5K9/gDHC7wG79
89rtZhj7GScEQarwr8e4/370r/tuz7s9+t3LDEGdrj3yHwmn0SexapkdT0tz3j0TYbnTvGZ/CjBQ
bExmACyAsiE7/LrIS8f5/c7Rtn//87ubt+c1M6Pj1ysEY+iCZ/j3y/53T2E50C2kkZSrsKXX8ePR
Waa8n1cna+Bd/Hpmjcdha3PKsQX2uRBsmO9G/3rzvx726x/FRfX727794d3jbtOwX/f99sFvf3n3
lN4rtfVknT2ruK9onzbixzc3tJKU6OXtdQp/qptHwsGyg59hctndvpki6fJsN+lyUUMn2N222a8t
ervpNSYFGFJsLn9cv93966G3a7cNHSlInTRZ5id0nQGHMMeJtbXiaNfpJuv+fvKKNZquVUkh3s6H
uWrsbbLB5z0AV3JcfxjmI4l3O/g4FdWRUfYUPjPVLEewm9Qsnm4YlNtFVbv/IqXcbvs2mXtaHdqL
woBFJCebCmN+6flFw/mMaptGQF/CB+dDLrytVai+wbbdvtXbdqlY+G4IpngqqOr2/ryCMecNPEEH
iZr17Qt89/Xf7vttExW33fTHt/7rqp/gDqWyaj9BqfoitYgplh1h7VETzonWLSD9yfyKwBdZqNaj
CreHByBR0JXQbt3r7sbVancTxQWWfN9vl8M8wxRJn6yxEYRr7DKkdZD5uFQsJXEbTtWZEcR5IO36
1b7XELad3Pzqg9XYJyRCI3sGJ6RgbLSh8XkyanEplf4EPC7CCXlpE706Igm+InM3cdSyYN5EtT1e
hEzSteAQzDmPKRGyiLUyS+ccteHTVGmSJYJ4isnR2jql+1lxsILPEOskUnXoKyPO9UPkfSorYNKq
7SU2JMvfozM/pn5Ba8yB1xiin+nMeNoBEf8IXgqbAEqSFgnaUmEHuEumcoNvp1/6uj9s8p6CXhMj
tLnhU04M8TGazQs66Cb8j53J2sBzNhVy6aWVSBMbCUZlzxi+TAyAN32meVs/qIN7kuYBlNW5wBUZ
jC824hsstfIrAvNxo9ett0M90S+k7j2UeRA9yHoqt0UXP3cZhi6Gw7Cax4Jg9lG5a9hd9pvZ0TBD
lRwAB4r2PT+GO1xJgG3CtNuUkUIcqb/ao7A5xfoebJIhWPG1X/Jx5uVU+Rct1/NzVwwxp8Z4Rx/0
ngNSeRSTE+4xilzi2MEE7SRXgbb2qe0IGwSk/3kwR/2lSne6Zauj0qScjRUK8eeIewt3TjOB0fDd
YN2PCafCuPQOtUXPgO3xZZLWpfMK+xj5nAf9IYFQHH/PFH3KRMdVpMNQRigXpItDxhzolLXwkN2E
Wsx6GgCGvaUBIL/AbM2doYIU4ANGrqE9JQ4HBduoy3u8Wi0+WmOb1oZ3KpVLppg2sM7Gclqq7q4b
MdlJYxgforDa2QjrNGm3V7MZaKFYhC6XmZvgpYhqdrWYQo8TnebKyyT8YJ/HDDHjHIVgmG7b5tq0
c0wxctlT2hUvQSeNvQDrU2JG2rQjPUTdLtxVBZBl6XZInIZe+9TuCJS5QgrGSB1m7ULPwu6I6JoU
IBCIHeMEJKHjQkzYIvAB2nvLsbfefYd+2nQ1DhcFanKX5ZFy66+ZF0SX2DNemN+wgqVC3xhGv+bX
rS5DyY419tnSyqr/x955LEfOpN35XrTHBGwCWGhT3rKKRd8bBNnNBpBwCY/E1espzvyhmYhfodBe
G37Nj002yyDxmnOeU4Kd9Z8S5din4nNm5fzahV+20jedltGjlbq/nNqdcAkje6q0PrPCKx4QK3GI
heawb6rJXOqqfW2mxnuy6+ycI5o7teb0G2xCuIj7RJy1AVGOAGdoDCYUVpbrz8jN16MpJ/JAs2ZX
ttXr6ARqT3+6RxRhblNnOiGGZH+RDnvF3kRUZXMcrDlc27bkt+MJXjQReT+5nl8kjsPnbAJkY09X
tLAx0s7HoABNVImDkXo5o2K2olbuUyLl9lJieNs2qWtuWdpMS4rNGGRhbJ6CBPVmlbM/+CfCDXxb
6eGnQZW8aLLOWzlIT47dHL5Ng52f3HYGx2X3MzppZoTahKrsRK5zpPCalmVhy51FbMyo/GVkQYX2
CvmuR35zun0DZkuHKRO/pD3k0dnwy2/dle+J8jf8FRB/dsS72+xhAoJ/uCE9eIIBxTyBT1ewlR22
LUbHLv4rzGfroQTA0ydZu9e+8WHSFT8gwodAlNhwSER6yPK5OLF2hQ9SPYdT+4x7ONjEyt9V3nyW
hXqvjOZBeCgMzYhdazh9mHin8aNiiJNhg3CW9aPlfJvQ062w+bQIyS7ns5EY66bZK7+3nlP9K/Ud
0DADMB67F7teDrfOk3+9TDa7KWdvgq1I5WR2D/Syzy0bavB9utkX+haktbkeAIEtXVHOT+PAhNEp
eQFgC259utZcSOMFoPvO9092Lu3nxEFIxjrg5BGpvWDzgKnh7rLTGHiOOjb3d0shXu232a3btYrb
jtSQktyYqg7Xof9kjm6DBQ5k0oTXbpJDQC4YHaA2/HgrmUctxARGJcWgbubG2etXbtdDrAdhtEkc
dQGYXqyC1OpPxfxVoRN+DBjX9fb4RCkn8CWp7ZSP+t2B5O44ObpR8DggitE8JrI+IPVX+MvH5MVw
oC/5JoOwOUT+M4v+cdC/U9TrX0Yr6pWqZxSNGW9appElbTQMet/HztwM8cgMKFOPuuOeFoDBAMfL
oo8Lotn18+OAdeTw838iB9+yM5XfyPPznUAxiWEZxthUngLXM3ZzSw1lzwCFW1B9Z1XJLR5Pe+FK
1M6xnPrN6I1cF32RMRrO5IvGj9vE2HMBlsvLD/imnAs2HoQCrsapvEyFlx+aFIYS74llK+xj33Jj
gNbYrlSn/4g7U6KyrEWs00/DbPx9XN6PbZwG4JVcrm+KSkqvJtzk3cToHq0pZ+sOFmFx9UW3BSRf
efspMPy1OdQdt17XeCLiCG25+7fU/fgKjPKQmSJFKJKntxZTwqJN461ZyfmahNmnk+jqjFyRdFD2
1IfukVw/hLE1zBsO+i1rF1p5F9i4LmF9QK2COXLsbLGHKja+MFrh7Wt0JD/DOKqc2D0EJH1QK42f
DOfNbS5p4YN6DM+uDBEP4f4Np2x6aMbHWH3wTwLf4FnYaGt+T0TjLrSZqGVmDC2be4cwK5eRacQz
s8S+99JV5LqZhofuvIn8BYG4b7AwIjZ69rxMRrvdNEIzmjPZ7aoIdorZIiSlUn133fxlGF0qWEas
YYQ5T6ejoB6YnmE324jL3GwzjvFlaph+SvxyS2k4Pv6QfDc6GgkxCOghiys4iZ8s76wH0++3PJGE
EI4fTtlaa0Cu33HDZq5iz/Q4TQZlZZec/PCKlwT0YZk/VZCkVvgBh1VrcfxTwvCu0PPFAtZ+COmV
x85vL7PltRgupteUrpkJ8pw+40g6x6COMf3refvjWozAfcjwT1pP+RZAW7wFo6fW0m8fjKxrVhNM
Ytm6/pvp/qWqy3fIn4HAwr0FIK++WebcvN42/zhGyiA5FG/cvaDDaX9lQX9+VLn/kszF/JnAE1/0
ci55f9TUjEMWHN1MNAtl1/hufMKnDG8M92184BZqvpp1+eUrBSO2HQ9RCt5Pu7PBmC3qT3OchCfQ
ABdL4NKbUY+sgcakuzaj0wB20iMkZoyc+Y9kQVF5Rfmuj3qszlbwONdls+vu4xIT5CW7NVVt8rxG
8EzOXRK7PWNhkSwwzSOAkODFo0yKjzDOfwVJUWBZEfVptMCP4+whG1MniywbzV2X1eFyjJ1rUBbB
1cNtEPlMMHISUlkJ7hhlM1dx5486LAhM4DBoWceA7GEMVzkWgxF8boe6d24Szcwy9wS+PgO2fwUW
cc+yiu+eWNjlFPtJ7oDuCe0TogTmxS5Gdfmi/Lsb2OxygEUmQqQwuKop1AdYHVjUc/TSFjcUn6Vq
OQ0nSgUyQ7jx7ZQ//cGLeJn0Ro2Cs7rwIZBl4RUV6MW2GLZYdbnPZrKauqJdpYXnX2tZfSgrO6a9
MramZbcLgww59NSCWOmRX4eySqKJ6IZ9YhU3qQ2y54I+W01G8JeCxzkaTYvHP3TnPej+veDedkH/
tG/qkapiCLCgB9OnaFnAuEafvnhmdinc9jBNEWWTaOdN2tTZOut8pksQFTSasmWXi4cywWoSZL88
pf1vvHKfbvWROuZ0E9K85L3zUSEtvefovYFWIRzExrJhKwAyshwjtoCk6RpWf6yyUa0B37V3CX1x
FjUdMDcW5JZD8YAW65Dcf2aBg2VpL0UdAqrIseYbUcGmbQ4OXQKrC8TrLeP8zUmXOuLTbJZSo51D
XFhsTQUN3MLgu0Zt+5fZ+C1JSp4swFhcuHIhlCCmMbY+qjE6Ux61h8AR259kEzNFbYCfbshOflx8
1O5oXe0kVHDaagVbp5ovE6/EQjkga3ECLyIHa47VYeGHl67BQe0zLzpU7pOoc/dsdTjF4IBWZzsZ
HnMJ+KAS6TmMcr1UqKZgWalDDAJn6QdBsv2RZ8ZpjjXUSPIN5+uSeUnLksPDJjx5irQA0NvNvRjP
jOnh64eM30uYUT630SIB62mS/Dnq9rcVVFDCAfAPwbgzA/BJvcCuybMANiCdS35yuvp5jyOTJVez
UPsxHf8iQ9wmFrmTLF/Y9rOsWUw26+oUMCoCqSMetO8a3OEKGQ6IDVbHB4F6VESFdcPS/Uoo6Ykt
TfUQT79ANGGQYgh5RRAtV3HN/f7nQ4bY9VwX+m3MfEjMd9/bXHi7Iqjpz0rCOl2JEikPOszQutjR
3jy32K+77L1tXKSS+BUBjCiogehG1uNID/KzdgI7ewDb75xlVL/+azSQG84+zoxjxf8kWpy/N+Dw
yc6zp8JTST+ykDTOq4ybzS4LA5D50Y7DoD/WbfZYZ5kF61O4kDL0UQNw5i7nGWc3HOdlVNvAMSfj
Rt7kN/11uzO092VPJUhwo0x2Y1JZC3qiY+557yz4gn2QJSGCXPNPdQdJ+DMsPtMFadn3Sce2Qu3U
gHckaQ3i240+Wpk2cXrS7ddO6TIXqpjBu00eLt2xzhZ5WNR7RsD2vu74NFETPKRKmwfDB+FUuVm1
bksczpLFx5aOuFkUXFzAzlV+LCuTYPZivoq8MMhS0Iu+YXdTEmaJp3FCjLQuUV+tW0xILCKcN6/6
Y87UR7oaTx3d2J46/I33THtsnVvHVOMxy8IHEJKKY9Is4O6Y01WTK9B1iSD3FXUPyDn30QsN7PcU
N64sz0CcN2VcODthRpIzGnPorCBNJFFfYDdV5sGWgOmGvKWeR9a1AQHfrVo3fWuZKZ69BmusFxMl
zGwrBebn4/nQZrZEhzluDZ86U6H6xaux1G7EJaZrvROtQO3W2BE4NQYkedf+UekQnScVX+14uECw
DF8n/I9MFEzryH2X4BUFXDSlWzQRBh5KvFyoHNxiFyIUXDt+jk7O6zG7ZTjZ84qIrsyRBBqoYm04
AHMrUFxGZ99cLb+rkR1r3GK0yyKvP4VFFu48FmXLsgMH15rO2W+L9dw39WUcxxbmT3qYeZcuJ8JE
d6VgfZ7dl9tJlFsPRrHL2io5KVZeCCHxzrMfmg6VH47XZJYHwXzGwMIztuJFKeMMqDLduD4E3D40
94g79Bmongv/IwbqHucXSJXmUtwbkrj25EMx929znwAry+w/4wCYrAgB+7u9/YKvjmGnSJ+HpmPx
O/gPNbgLkkSIdXRzMiHCmH7cfqq9OxQ1QkVhhxg5C6cvHntBRdIRU0YkLP7hcMZVFaiQYUUJe9jH
/YXl38dqvqYYaxeyE3DLmT0sUeuQp7r5aRnwHgL9ANaOgM4fzvZUI4rCC+tHAhyXilxmWSzOxzty
qzMJn/4pSqRlyUOs6BFYX7JpV82uThBfziliR+WMzw5kOnazncPCILLXk8SL0WWHaEraDVmWKxf7
0lb2uPl6AiqWbeem7O/Mz5AKyqsbnuNMvQ9ZZhx6z5Y3y2EZAkzAbTRhR/jDg4DmBbCH4HrFZzvE
8ReRLgNrxlvMcfGQGOXfAvcjTGa5CzKc6G0CZVUPCC6B/nLuk7EFqzwlSUNKYzPk6SGGdAaLcSSA
S18MnZT0jTpaiMTCyda+GLIMoRiDhmIF76Bmmn3AJnZ3CCp29m2BDSvrNGVa1tubrkotFk7uhiu6
RCjJhdqwy4uMi11OrK4adx0TwHc0oYx7sPOC/Bp3U7JX92OW8En3HqamttVQP2W5HyACPzus8Hfo
vDHCQyb553zNbG8ypKJuVKgvmmScZWPkcjOX0ZtWjYJrE2AnvHM2nfHK3Sg9Ga3//jOCyXHxEt9p
W7vsw6lyix0ugiBykrncZrgHRwcacYtHdms032kDgGOCF3Eth+EPSbvHMI/GdStNlPrgNZb+5D15
LXmZNeCdvVFrqoMqfBwwX+8z1dCzOlPElFT95WE/OnUKrC22Vy0j06XjETBRKqDJ3cAUZbxLOJLI
/NVZUq6CGAKVXXTFqnAm3jtJKS52bx5S7W6muUm3ChH3SswltIokgprtk2jBCo49uKPym23lL8GQ
3sLpHmYdp9PaHShAhAlL2AwrKMuF9zC1fn9ULBHMB7eK9MFTzjeWwfIElpDUJtmtyKVv16nZ8HYL
BWDawpiwD3OHS6lUVnMKSqruSWzGq0OBMaBxbJV3TrKhOMosuozY+gK/8j5HdbbnJDg5IDmXhcR9
4sn5TwZQelmA0Fl0zVzvgVRH1NzV948YPpqCr1KJ9m3BrAoigRdEW5MHuU644ImJ0ivPfvGmafw7
wznWdEyI49xhN1hfFFzppZuBTTnNlJ9JbboOImXYWOXORlbIUzOu5iXT5mUBnPFcjcEJz3N5Y26L
cTgV/opq6qWTcCVYN6MeSL3ghODow1WqOdYxHoneh0LQ5JG9kG3erXXdongIJlYf5KSJiOBes4D4
Kyt4073JZjtktx/GybNmJYFUF31IiVtW1sJboSrud61pneZcuWdCKfcTThVXP2GQVADZAN4wVvKW
P6NHGdfzwuiudjYxpTd0tgE0+g6CIjtJYbwS7hJvAzSfxzhTlza9ixdDY2VD+DqU0D4PY3hTvvSP
Px9yg9SPpC1uuR85KDfd74QeFeEw6rnFaJSfWj5QJYNUysT0lqWgdaJkXVoJ9oYyC5+VGz7lXAjH
mKR10d6zA7yMYdyUM+LKEnig9thebIhyYWTmnPFrM2DsamCy8cP8L55Tc+2rmRtZq85OVphHlizd
Xs8NBUmVdAcPzT+sx1Od9/lLOsnssfmy23pbplX2wt3ZwjdLCldTb12gGU8myvo1FBJWNparz6FF
MNBMcuzU5gEijmbe/swWrOZGi2LsoLGn2zlFYZiw/zCDJt2Zf2BjJsd6oAXNHAMsPZ/Z4LR1B9RZ
F9kerLWP5L6pDxjgfqU1VFWraLii7uESY8CUN52ghFHU+i4UMDwOzLAS4DCZDTnDddOdlkXFEWRF
OxQiyIV0wWypCILlQILHimZErIyofjJbZ9qOVrLpEse/lb7eOh1avSqwHghf+9XNdwXNoNpbmflM
18YK2Wkvj6rygr0sGRRaadUdayPZVpNtXsBFvvIUqLU7U4Jrx7o6CQ+fsC5q+bIoNnUgBTkZRB04
VMRbNLrNAf6PSqYKyZ6wQRAaX8Y4iG0ZqHnjVw2W8vS1g1izSwghXHSlGBiskkhYZskyzgeQ/UFM
GuUEiaDJvsKqJFvDLj4lp+nCQb6C4yeGMNABl7YdufEsyWkkQH97EyYOY7Scd29gOJx1b1mVR4e8
NZ4d1UHcjjm3ILZF27qxwJKG82MzDbCNpr8lS/n1kNBdMPLRV5FE8jLBNDF9eK2mag8VljGkeSYy
mnQe0MiW3bkvlb0ePPoHO1hY4+CdMR15d/zOb+JR830VaOPCsv8pBDS7ZFzXPEwjQL1oMTMMeuKe
gyOlxr7e2uuI+L6FgUtzN4Q35t7Zk2H8zTXwC3aGw9K9tzqjyk4Tk5FzbhJfGYDd2GYyTU4icy7S
rapLaPnFQ96+/PMTe+B9gSR7aaQI9oRb+kfDQbBqlER5kRbEk0xz9pzaI28SKx5OTudBk+uJfx+b
2d/9GC4wxpOY1dJRsiqqtoGJvFGK4FQPd6AcGATYp/KtH5nkmZZ5rVhYtUkPlXYCd+Urq2ESZe9+
OkUeAqpfaez8tuP1lZz3gdchsBX+FrQNxFpTR/ToDO8mOV29mI4zjh6bxJou/AZU6IHe5KMNsi+q
pjWa323FiwUAsIQkF2rAR3P9ORdy2Ew9Eo46tgSI9+wjvp8nvg9+oO7gY7WDRJ+upx06RmNFGenv
BiIwaaof89IZgf10xrYegfrV97WjarntjyGaPVctWGJRsYI93iGJIUmq5+bAsAvcM/6LRdlllKVt
BeRTMHziPlxbLZosv1zDoDzWXh+uW4Vsbhjwm/GY0CR2OOh7BnLxZL0OFW1ZPf5mgAn1zdXJJhqL
YGmpxl+45KEsHLtzTgrSpzJneaFPVrQCqbcMEo9dRKkqzKIxA9fOs54Z6BP9mTNj3Xn+CNFRuvIx
5siKtUbUQuY1saD8DTMN0JVZy0HdyzOQ29FsnxguYDSSxM/oSgerqOnR5WCh0VZiP5MniE4aSIBr
Y69xGPOOgfoWTubuDerih5K8CgZxq8xIxS8Hj6IvCETtHehbVh8Q2cjhWfgmqAleN6O2l43SguLP
ylaNTJsdqBLmd8VxQM2Hi5YM2wlj0AIFdXhiiXWo4lpeB+YZSzEx6m3hYx0Ucgt2muJBBR258DRc
p0bYb5H4NcWie+XFeknvXJwyBcLsOT3qAjHRd5qJu0lc+2Vwqi8XxPVDFGztImzpn+8xHlFI/SGK
25xgSJ6aben16sP2DRjq6VNhj+XaAL0JvB92cC2XlZfAfLpv5n6oksoag11naV49O4254djWg+3K
o6+fezifK13BudZ5ri9VMiHQEuOHFzg8yDBaQQDbGXf8eO5+Gchxt3Efr1hK1Nw2wSGxwbzTKURy
7IBYLgwri14LmBJBgnuktAj9LOuZPOAmZRoSo2DOZxLOW+2oLWkU67AjJ0wP4/U5RqxEpAasZgkA
jRk0YmbJDbkx172Yd0HksCq5M6dAs70glZ6OIdyno2ZTNLWec+jHrD4TolJsw2D+8p24PJoQ248/
f6o8VR7HzHqN6wbwp1PNh9jlw8+fptnBGWpovAZwv32DwbbAaNt56AQaKyIv00Y2FqQxyum+uo3Y
h9gk8zKXA6CaSYbmAh4ZfoVstp51EzfL2sfGTpyKC30ymc4N6/sfe1nJevVplr8RYl1qNxIfLf1K
ElofpOj0N4eYkaNPcCJZs4pwOINQx+xuKkgZBrbVfLaBfD868heyRO+JgJGtq8MBgVlvLosjUab9
yqps8F3dX0i37wmV/5b1A1Nd1OvclMlOpbY9sDKj/ipS0nSnd9cExGMlwbQKA4cmspCfP/qIKdaM
p8e0Ps8ukHqU0qjLx5JBJslx2yAZnokrtE9GwknJGOqz5xeRaPUWqCn+Wp1XLzyPy7gxxV2v0h0H
130lKu2GPA/cjax+y3QutlZkkO7gAVObvTMhKuC0O9y7oduvZKppDIPh2LAuOoZRcVJ9DHpWYeMl
GdtfOB3cMzgwQDmclxjf+4EySaw6ttxMT7k7dP68+NHJDo39kKp7KM9duFwSyck6kDCevC8IvMZH
t0bfHWzagulJOoIv1BDDbV8993lAInHAKVGaEcZztlNLGPHdMuuhCrYTA3MCrxgrjl2ELT2T67bo
B1Z71R1oLnL0qd5entFARi9OS+Kjx2m/BPBEjqL/A4bTn0jD653pHWLDEGdGWZT9tgG+z7Rfgtz/
Lmp0Udw3twWbFwiC5H+IgLxuyUx39jzuA7raIawadyMShDJh8FwPO2c0zZ1RfGF0qbZDRUgSA9kF
zpJ217Zi3QqARb30f4+7FpLSCAjxVtnNJUjGZkVmRL4ae+afgCXEIs2I9EsyMpkS7j+XeujO4PZm
JF/vhBCBEnABpStLEaynCGEjUu6Q+ogmNIDR9S7MO3wvwiefNgbz3/tFfp7K/vckLeaSUbZ3tA8B
iBVJ7WeA1sFcLdyuGNed8hiosq6kkrZXIgitMw3KYxNZzUF5zUfsmKBz2uLagaJ00jE+t4F11X0y
M6jNoxUHoT4kMYZ6szTZh7F/ov+7ax7HB0JdzX0zt7cfP0HnWs9INKs9cd7Ng+sSD9tUw24uxWvn
+jmtNbh0tzL+eCN3iiLJyHfRYYjdZsSmx9ZpKXLLOZGS8Bk3dXdMB30XkHr/ND7/fyLKs1bf//N/
fP4pUupnLu/0d/fvaBPoDw7myP8zEYWhZPXffMO/WCiB+Q+PZSB4E9P3rNBzoKv8i4USuP8ILB8l
SAgnxTYdCxfxfwFRrH+EvmcLiBO+4D8eX/oXEMUJ/oERz7Rws/8XK+X/AYji/qdTmSsI4Ehge55v
OSBZ8IP+J98iGo2Y1GnP25cJESmBqy8Rqo/F4BFkVcTel4PzSgZfwWDdOOvgMYREGA1t8F6HQckV
CnmnG2HqNy4kS45fYEHZKnTAdEE/veYMSpbWOLGT8XHklNDDvZBK0sLfqtiF0SwUNtB8RO8OvNuY
wmY/ywfglBn3dFAmnvmREcOy9ssgWLTPZbVFyJPsCnJosKfZB6uF5Plvr95/hzH5b54S2+Q551mx
HUEb+p9PSdgHXOVj6O5nZvm7GAc53ZjxkKuUvCeCRkVpM/dsmZ5y434w42QHvuuXYTGLkKpYNZpH
2ilE2H3IGSljCvt74JTE7Mj+aRMMJFvFoXjXSBz+L1AAi5fvPyzQnhs4jhdYrvCE6QcCWfJ//vZR
YudK9GQMRXH0Dn/YoVyFOj8Jc1EACt3q2bqU41uZssLVdwdm7ZOrRBTZGx3JuLUaVHpTnIvlOIL6
9BnqMi3aYb7ECSgtcI9g0duU87f+wojqI3WiIKzwXlQxE0mwz0cnx39YIDO37PkxtWrEKwwDcTK3
hJXRUiMNBIU/HfUQv7n2fCbSflgkU/BuD/GLrzp3yRh0j1QKuwa8ZTq7owiuDGhJl1d9v0lxAsOn
GCCdG4O9L0g/ojGeBdLaNSMBtBac9FmaLNFwf7GzrBeJGH7rEjtPgFid71sCwwkMq1m3EMIWlkAb
J7o/NjqN5V1HHMgIAWpO7Bi7sV3uijeaIP5eW99BgMwojVcFTg5Jl/GblAKcHT6E0IRoF9/2NS1V
WDDjTQpkbSZxLrxbYKZQkJhsBFzxXNrI3pupUMuOH2JQxJM15z66Rfmb+ZBc2OPdr0noGObCT7hw
yAlckO3uZ5DsIVMkC5ZlV2ZqR9dUwMDIxVlkRXtkyEvoifyYiUKhJUgWVYNXsnVpctKiPdfu7GxA
A7Dmn+2tX5afc6aDpfAKczkTo9wPzTs3Nl7LMQW4308TckfGIC5iFvCiRXifPXZMWDwpyHXLA+eC
XIHIHxstG1xPkgofM+MJcka2yxt7HYJoL2YLfOkwHQq/+7rvFbyENMBuptPArGKIAiAkgqQVxs1y
w7aYPI0S7brSH8Xw0tCLwl4uX5V2fzVd++XnNR7N/p39OeOoDsS3TB/thHRHK00v6O5MnsfhTdTq
Y2ZH7UIm7nxNPp8xU0T1K8+NjmCfIaGZ7rufpuupsgkNm5tlJW28LShKswZdmGIGSMNe8P7pMxKW
AgIpXL03k3oz0+IRKHDRQ79N7O6UVM22MyRxjuO+zZrfvv3ohMOhD4uX1gL3HJvTp2F567rvma/e
82l5WYKRD7NmzIeTLK7qRaD9X4mG72ck/d4rmN1gjQOF4r4Fmf+cZ+nBNeaTVIm5TiaiKBIZmyD0
GDcV+jKk1U2K9rOy2w+Eu1s3xrvKlUTaV/+rC3bIbvjnfJxMZbBrLYu4iTCyIOLRjoZkoQAomCvM
M37+1QbBX7AivxoCsSD0fSJVV0ubOn/F3p6EvfCaDt675PW0JOFbUXokBmtLwQyEFZ3aEF+B0/yO
PB5A6X66emxwNRI5VEa3QKqzDLGym9TeiGFuudusOxdTp2WHFFoRaXxzMQBwtr7J0G0ZW09EzyNI
wku8ESY6eonFjmsoxfYzY0FlM7CgSmWZ6Vc3Is42dBr8DKJhOTU0qXq5c6lKAcfTWPCTH7UfXNMp
e5RCP4TE1yo/XAFGoir1+njt55TNIcAjbMc6zRwajoolVmXv24iEiCZpUdp82V5xosZ9CiG2s6mb
XlQuyCqLvIZWxWRMfv93sb/QwFYbdmy7eJafeeav7te3bhk5NVxKDcnGUR6tHWmu78hn+tGPoWZP
OQ/Td87AbFHD/FwYzDQ66xpB17h/QYb+ewbiF57Ql91Ft1jkq3ZsCCAAEekEwa9gck5xcKSm9Vty
uqJ6eJ/3mknSorbCmqP3rlid1mloLpO6bxlQoyQ0ldgSLtcufNEUKL28mh1R8hyNngUBqt/bNkdm
0rFvaWEFWu54wfG4Z1365nhrVzb5KvP9B+FXb3HYHLPUI3KLIyyYSXcQnwwN01WdTqc5LVGzwskt
+xhcdkJeRNnSYvZ0qH3nP7fNoJBfAwHQM7pRCJXMwPwArAGgKuW8MvHY5TnC5Km0x43jOpdcNa9R
Ml2FPzBWL/1XC1a3zNo/jM1qoM/OH9iigIYxDd79jA0UiwVE1ubnSzqsbwzfT/CZuQcGIM4T55c9
sYkkI3klCdxjTYLj0UVRPRUVSGHyFfARGgsxD38n5mMsRFCWFF9sfE08+JLUZiFO4Yh/iXVRc6cq
qo2tvUvcuYJdf7Gv8v55Yp65iE3N+cK9R1s85sz6DZGLeS7ASRyzpCg43kc2tc6KAc+nMqK3JunZ
4vX0gE4FGiQ2t46LVDEyz4Wfki2CUwx2sDaWPSH2Yajds8JJOurgSXrkxQbkmt1Hcn0RJqtfUqWf
KA+YaHjOJ40W+12YMIaNftCdiBBJu3KdwYgFgVdg++CtyCjpOgc8QNOJBZ5ZThagJUnaNVeXUNHE
7IqFn0aMc5XTXRI41SxvQ3UWZco+oo3/zDjn62mYFzyGaXF/w5Mb2Sx9iwkrsn/TC2n3RPWdmoq1
vwXoFzMi3li5ja0QMl/Ny9OBug48tMhpfBqivT/lEHIL/2qixSCUb/wzp063IG9la2v7JWnako0G
rAeLpUHv+8+j4A4aBwe7Gx7QcLmJOgiSdxeRwW/LuUUg+GcuxLyFbxWcN14uz2PE+j2gt6yqQiwM
+zR27lOODsfvsu7j/tR1EdKf++sxojCJ6/7PbHARF4n5PvqM1pgu493132KrIBsY2V3fWahIrHdC
WXGEukh13fzPULIwVVTbXepVYOBqdqTGdeyHXy43xOUMJ2iMyhdR0rgPd1pcXVevrLFXowOXXrD3
0+Jm2ONFqoZxQ/ZM+XkgyPA5gvCF3aLnaJrDPUGxLd/FvN17+Xl03B6XjOcWBe7f/f2fdZDZ2Fn4
xBrju5UT7/nJf1UglwceoXDb9Zi5DMEehK4vRtjwi7vjiiEf2V4hG8iAmKQwzK/98DUPhbpjktst
ltHQFM5aKNQgXjuSVan9PbZ8ZzmMxaODLffAUW9pew126gUCyAdxOCiRR2sH4oW4M1jEC9vT1bIc
WZ/RvB0mxHtLNzXkzhBUPmFTbcCzNJtgTteuKrpjhf4i920iUSvsB9DDkBHbzsFqElaORb7y+kGd
Mjd/tjr2M9Kmg8Hd9zvopEVgE/EBjAtZaxUvNhqVBTb6HGZB8AzXCu7i3PIy9t0yyswnhChlmZaY
5OW2R7V6CtH7UZf0u7AMv9MYjVo5m6RwSp74bBzTk7aJtkSpTIKzggFeROxBdG/e0C1yI4zTx7qA
FJ2FhrFQJXCOgYHLUjFez9s95kRoCySOtFHjrBTEltV0j/YzleRFHM197aN1cj1Eu4MxL8rYXYk8
Ks5+UT8lCaFJzZwT0JwkR6wNBiwQLg+jLgjsmEUFWSLJd11qA2dHplKsqhafcjdimh/uH8wAJ/3/
/vTnT5YWx+Y+p/z54ggYhoUK8LOfL/7zG5wrSTwTlZH57z/i52uYIAakLca17vF5gwwMV7o2ubc7
2ySexR6glIVpAlYIktkKQY8da2pl3jA/H+z7L/Tzg34+JTTgf7F3ZsttI122fqGDCsxI3HIWqXmg
bd0gZFnCPCTGBJ7+fElXn3K76tQffd8XVsiaSIJAYufea33rvsqYd0htqFQXd+bl09yM2F+QIBUL
8U1peyEyygi3BiLIAG3WVWNbV2VrAIEJArm/xBUHiDdXbOCAWfXVU+BiQcvm6Nn1Gg6L/vP6z1w+
uzxEbAlsH5cvFtozKFxLIY5nYYoNgjoAnXcpoT20+JWcrtMOOvZIZCGZZeiDM6siLNY0T1EIwrlI
xIIbR++YHK/ZO0Z3EKm7nDhlkruWiN870u4txtYkW0nZVduikdY6trrsltDVYqsmu4UgE6LmibBG
KG4KKkL7FMRxwUQBMREVDNVcIcdtPM3exkXStLEM13vAeZgebRJUN7HLIGLGnw9R1HK2KTKysgax
UkfQT+npVusuR3EK5m3rj/Ur9Uh95cZheo0f6tyjcaBKrLayAOVN/s2N2TvLvVHqaDbwqgmy7J1h
Nd4ut3j8zlPxNfPCb/QX3pd2ya/Kkiq1a6PjYOyKrmiuUOU2K9do3McE9VA4k0XseTpQoGN9qBpu
FX3JGBhXZfG6cEMSGVFERTOiNNDrLKgxZyvj9qF03fZk42LaEvD05Fq2ugGdRoYiqZ87WrnWyafV
gbw+vrOwAK5sRODs8UGyjVH20CO3QkM3AOsMqu+MZlHNhAhNuYF1RlkxaKASy2TcveBSAJVlhFSX
AQFOEdkhX4Mgfqgj8hntPFO7Oh3j52mpPh3J+j3hxbBUi8Me6eSRScQ3erBqj35uueEUIUDC7is2
43F8ACVBjRmI06Rb8+Pqgtef+4bmSVF9pQvDdk9LeiCr3Of4N+ixxt+9up+vmtr9XsCGPOXRmG+V
32EW6dPsFjl8emtAd19FsWo3g+0f50XOz4aPbiOvRlbLwn70SI54jknPujJG5HwkJyHI7fx7Nbco
tXKSMVZjRsVaZcK+bvSH0XTvsc6C6Q6tfOstvf2SBv593kzlIR3UTTcbzX0YRkg8rOIgnL47xWp6
KYICPgQe7wWUCbxX8vUeW4s5UFr4h4QxbcLWBCR85a5QdFjHqXG/pj76GtQiI8YTR1wlKkZ7wbhg
W4XcVU35NaIaQepFsCgxTeFVMdZbl1iK20Z6OmEchY9fqDVe1Pt4yulaQ6Fni1T0h6KzAXw+Wx2N
h8X1wZ0n8Z0NImQVF8SqqzE+pm5V7ZIy+tGPefNoKaLPqzHYw5XJCb/zOGDW8o1EwRzJD5AAswas
lGuNVH3yOHPbjmmf6bzABzwmiedcBRNqpSCpvkSLlT8GgBysqO1OU8MW1IRT1AScEKMm/jEAOMV0
ZQIiPLG09VU0QTSnXyJ89ZDOsBnxa3VQR3LvYC5azuDBeug7kD82XqxThD9tFDNiTBhO8TB8ZEUP
IViJb1HpnMeQSgah1L7RdqWWMzeRcXm04nqzDItzZSHIa8ZEm4MWiiMXIQ+qqlcAZOOjjGMCyPNj
i1aLAM/mNnJKFMwVvIm6IOREm98q49SImVfnlBmKivNiAqgIs7Lap1lBcJRN66UPFA0FAqfm/uRO
+XBaAX1uH7y0vE8paUimFaiR/blDFzIwzUuIudE0nTvq6WyHvEJcRcZ+yYfwzkSTzr26MLZxMN9G
+WIfWySknDY2iuA+9G89n4mX2xLSZZrR0R386sUzpq/9aJk37RekhenzgJ8up8txHyEXthUFY2l6
j2YMyX6JCxekmLWVTKnygOq8b5lrDP6Ub0oHUYOCjrDplPgRl+UMIISAZBgym8BbdnaDX1AnRTWx
oLXmuy9zWPaH0Rv1UB07cpGFh8ZkrNP21XWbv7R2RshUpNPVpuios7n65gSmXh6XojsxkzAf6Fmu
RMfJuWoIi2RXIMPwGOgPl8/S9BqmRnM0JG5ChrF8qtprtsARd8fEOMZjdpjmsTxkYTNvkR5hX2mJ
PFsXBu7EGcosBrrGOBaJ/KwMa952pmGTUMxMyjLDYUusODAItGgOifH6UzLPHDoKsjgimhbVZEZ3
dlE4m0XMPfUH19pANPikgUtuyAa+L7NyCwSfCUrnbpIAKyQ7DG0d4UuXD3OHTnig1ZH39YTyNrWX
4xjY45+f5jX4X5OcerP0zOOsP1w+sz0FnYsp5p//7+ci3ZgZAXS5NuK7EL5wQPJZxT6cCh8Z9xFz
n8N+B9SU/saQxmJdK7wErS5ckKE26KT9EIYaqqvL16JL6fLXt33u/du4I4lHEfoG0DH45Xcvf+Dy
4a9f+O2/JpOjAiVKhj4gZg/6169IxlmbuCJJ+7dftgTZRD9/8OenVkPL1ktihBj6GV8+/PJDl/9j
qAAE08li/fsruHz7t4cIBewGFSegj/WBIC+TtGpbaZLUfz3Ab7/xT3/lrx/BUX3HoNkEo835yEKI
BNVVBTZlCK5rw2cch9oavKv+tnQFh30KeZEZarSYeZoP2ZlNHR8CzV2hear+/L/QX1RdROsuKuot
rBg2b4Cpxg0EMu6iM27ASjz7uJfWtj4DuK7eQ1o+W68mSQctvlUfGWvwjRif4ipqARAJu3gKAZ2Q
uij3hlMm86nAggj2ICSIMG3qY+aar6partpx+pGUINnsZO3H0c1gN8eqDMhjHEmwSWYPzA+BRCvO
olVaUKd744vLeHzV5s1TmgafYJnvQk9uYgfnkhW/+XWOXmOEpZj5n+iDuzG9x+xrIg5AW9f46RXb
7q9j2pQrRgVrq3S++x3SUxo+/cpsjbfB4vUvAQTDpTkYUr3nZYkCoSE0JSGABDK44NH7+capjU/i
dWLuMU9opV6yfHpO5EwCty3uLxOEigitVVFM787kbeKanZFvN19a90MoOrmeGO9g7R6gj4wmHSCz
nbJNAk0NtqoOMTsFSX4qjXgP9uJVSwJoejEQd9a2JU6Bl0UUiDrve9r01H/ZwBR3qIG4xdWTkaOn
0EhjfGu5RMHnuXe2N5yx3YOSf3ALeUa0/gjFL8eNQXRcavzooKFuwi69s6V6EtbyktejOpABnTBG
r6/7tjs0RnssqN1yZsPHpo9wt4XzYxMjzRujT1yflEUyJ1h5YoMcwf3oAA3L2Ck2qd9TdxaOS/Rc
S3zPkhBEzG4gLF6UIwhbmZadOLUUW2tA8eEmpA8RauprwJqE5YbyPzbkYy9f5nyePm22pgzScuG8
zsa0I+ftyhqiW+lNh3AMb/oKuSQJuJTnt6bInl1I0augDp8CtcnmG8Kh8TSMN1J4Bz+dN2H/Ok6E
r9ST8Y4+6DofCTeoY/fcZOfGzr4AJ21pwg7OXjTZCaRYuQVvnlG9po/CtrV5tPleQypdhUhVRxYS
sCk4P2fycHYTKlysIyj6Jlti043CeQNEk4DOLCQHlSFE6YB6cxtPXSJeweRbDLQp5GO9kUF6p6EJ
P1pjUnDISTvqDk7hQlM1KkYOxCaiv+IAkiRL/2lmL8hOHWlluJ4fQyM1MX+KH8FQ3LkBTjmbmFK8
QSUnY/Rgt1FDWm8er2kpPmMzm7eBF72kNRnFZndmU3bFXsJflSPvnYuye0VU/H2KpX7TKC/jSl8I
Byw+ahCxSf6ESOlTTERZjTVosrxIV86Sa8qa/Yp3xIf8qjakh2VrCC4d3KBqvQQ+rBPTVZuA/r39
pS5ampJlQCOoSJlIgGxcmUpC3Ca25pBjecfhhwoBdnuzyNMUcNzCOP864xgZVLqmUdSsFg5BUxmI
zEnG4ia3w/SUI9cp2bSgTbBu9T8cUylQSq4WwudwE3J/xRL8zAnPSuMnnFptP67yAbpETctOFnQZ
iBsvV3WFDbpVyVqZDrlIiFprgI60GOpNOjUgbBc0bK0d35aMCribBQEVQnxNUOdMis8GVAqRaDF3
7mKqaBR/62j3nLo6x10knJlXi+27zruQ8e20bUX+VTv/tk6JQttp5VNUBNUaE8sdTF7aTcbXUgUM
qCauK7CN+M5e7ZpET6kPpJWNzL+88pbdClOt6AnB2Wvnhe8t/RDeDetV7ONWoSktcXAu6qNnDtnm
+WMKHSyYKgEfI37RA2mmXVBXe7KycQHv20mmWx/lCzla87iepCAEPqKkt3JgOAF4hvU8ZVeOwMOH
9BecUa9ffh+kGyGp1FuHaNyQrCwZsWN22Q8qx+cBcX+DYL3vAXVsR1++2zLpULXO8VaaVx2DtLYo
OQVtl5mf+zkKdsPSO3nE8ijdsO/1FVkNV1UB5tceNHQiwswbGu92kl3nRf3e6n66DXhaZ2vXpxuB
bN5DH4hh0kj3gX8gzrS5iuz5XXIFtbSdCYA+jymtm35OvyH/RYWGs7xyNuhybieL8S4KcGKkV4tJ
69T0P3NaBrumYXRARwZfanVIvKU6sHMiN5rNDDRFUWO3SUqk9fRgV0PqfUvBum+y/N0p0KwSjEdH
EE7QGobxw9KK95w1tDG8lwC7X7lwNdiWfWeUo9oOlvvWd6C1ub7bdd/xnIqag244OEXxdGR5Oaz9
ivgJgWyQq52jjzxpTYmQyctb4T4zWCNDPGyxI0k86ji1CJAOjUfBZbkqG1J3e/TUNYibvXJCONDA
QoyPtpAFfQMmO4NnKG6iaK1KJc95cUfgH9ECCz5nDBj4ReybYZBqpZpgmw+3AE3lthk0SnogUxIP
tZtRJEniE1gS4p+hD/+ryvkPqhwhtJDm/y/K2XzAWnxrP34V5vz8nT91OYH3h+mGjmMRUgTZmi70
/9Pl8K2AeAdP+JegIPuvnCIn/IObhO0FoePiBroodv6S5ZBOBLGcv2cLBznP/ySnyA2ISPqFZA+l
DsqkhcgHoQ8pAqb/G589z8YkA2MjDyOakY2gpF6sUe6EL46Tl0RH2mLdNnZn7kGQX2mGGholksrq
YI2T2mAC7nE6UiR4nLpgGvC0Zi7YBXZlmzkP5MnLAJnuTOKGtg0RSKeRfFFTMOsCumZvptruTx0x
dEWeXA9dDRk5fqUIAB3tIVrofCy6qUB5C9fCxEafEMbhiz3OrNvJm8urtCE2FHIpab2bKjFJ61oA
OqVz/ZHXMNdcWjEIYcg1zXElj1X31VXeLXfVlJYjm5ni1TXodGB23LMy09JGdLgOk+A8O0DX8iS6
BYRubAEA5ltgN9yCWkbVS0QDufL2Uel5T3UGRDqm1W4MeMTGKCF3ksFbtbh7phoodS0PuDjsIVGq
KzGYyyEwe7lzuxwnavxKYKj1JNKhXuXiOsowc5TLbK3N+XmoIwXziU1xnyCXgAvIPCILwD7Qd6AV
YH5bTIYaVc0tzvaepslutsrN86coDr6lDdmCN06L8mfquwTZlPWxgAtfA/u/tQqizUN29AwFUMuX
s7lqu/R1qLdpzF01y9lh1ohYCZ/re2Q5W7J5GxKdKMv8fsc59AmcHVo8hdaqhTbZxA2DbIv3fmfa
/bkkXmmzKMYI3hKfEgg6o4h/eEaeQNIqE1S49kM72g8eo5t1GOYJKsxkXKV09nbkC9uYUKaJHLr8
cybOuAiOy8hMEG9weTOQp1oibYkiaumgA1XdtfOJ/LlFhx79sGqPWZSEm5H7Pvm6WXmf8EC+Qw2M
Dummr7GODLb9UHHDwOd9jevrxooIBaSp8zSmfbpOI1PQAenXamLgQdAl9XfcXeUifrBFeV3P5bVn
fm+b8r6RxKTTiKcQBcqaZbwp+Ry/hn50NTfI4g2wcvlV4TgPOcEt0hsJi67rpyEngE4Qfo1Bbw3y
roT41IBu2TDqAaUSGIfBpBhIaQQ00V08yDvFUDIK2LXlEa98ZFgKpAXLKIVto2H95WgzxZcLiUVk
sKJnOzixQaQDttJ2qJv12MOZKbnGkcKpQz1N7s6XwWEAXkq85aTYM+WbuEQKYkE42sO/pSUPmW7V
mPNVmsXPviUUBoQegZNZfmYCPWly6iY0w6Ag7qBesWGFOzu0AXAt8TToLEHG/Nel6e+DpXnyjbl/
NECNhaiT6GAnZ8yPDBHST2qRiKSwK0ya4CIXGGheL+86wPcZvjo9ny2U1W/dXDwPyU1Q+O22ALJW
K6yVfdGQuhs21PFlhpkvD7axkzOcL6kzAynDDa37VcfeC7nNmF4139uCVFTv1imwrCHNuA1YdHaN
XtsA8pGSHMUZ2M8v88S+OzbHxzLFrmIj3RiDrFwNM6aj/thVztqCw6C1Fw1ojYmJpS8f5Fyoa2fR
VS89/JXsqbYSp0KJkDbuvtTkHmtmdRqLRyFD91CyodDpE7sop6YLhh6MdGLekQoa7uBdTXKoYVQk
T/h7Fkzv1RNVIyV+X35C8bH2hJ9Wuzmx3oP0aCB/Ok5PUZdhq3FWJl1ri35maN0H0io24TzdjvMD
zq1TX1nVynHw6mMS3ojIRJ0+pvBgvDMYtKc0pgIayWVYe0Pk/zQwMaG1rio2NKNgthJjql4VqsaQ
ai8UOjwBR/YtFBOboceUkaRmLD/GnA1+NJMsqfCBeIK1IQOF6Ym9g4//MA/pQ6A6tUdSPm4Y93Df
CFr/hMIgvkL8vgnKc6sXfttSeJAt1WzrokInapr9YanTk5sWQJMjdn2cLfk1zvo1inxYgGLcgx3x
9oNgi0fX2VrPYbpscLTBbInskQ1i90ljHfVMtBinbpbGKS06bx+P9r2BOvVU0c6AeKTbBqCwT2jt
CJfMeDjDD7JDNS23bAqrg9HWN46azZPQJlwOxWaKsS8lMoQoUjlfwmHJkE8EIeJDCdUk9G/qzLyo
2LNt0mq+fe/CF9HPotUfLp/J5TPB9Hm8/AfBGj2DoP35LKsEH0g+AIHqqA+XhqwEzLTIHy+fSuC9
oj97obZ7+MQtm8T7GAPpzZZvY9W3H5QDzbbAB5XkDsSAzjlePqtsvOuuMVP0Z55Jbub4WXqSsM5Z
ShpFX8eCr+oMk0IOaAltDFnm7N7HpIpssZjDdpjtY+xU1ZVVQMQaCFKdjOVGsqf7GSTzvwXofyhA
bZOIpn+rQG/euu7tPRm6D0y3v5ahf/7mn3WoH/4R2mRSCqQkaHZ1sfmnPDxw/tDVpBN4cC1cOl4o
ef9LHm7/IYQgBNkXVJvInfjWn3Woa/1hkzpELhiV6qV+/Z/Uob9XoXRiAIYiObIQFtO7/10K7cy+
kTdGc6Bzd8u0E/8b/S0YVjvSL9DfCcAIvxykf1Bf/9Mj2qbpOmbgO5zlvz1iUbmVuygS8uAERA4x
XaJ5sf1rJMK0l4jQWf/7w/33wCheFC+QBwqB5wQ2cUgc/ub97ZGEU50e+n/iHldSCxjvYBU7t6ir
tRHM52bJ3+Ainf/HD4X41XaJN/J5dfZvSvsRUklYt3RcZ9LKcsJDIyP9JJ9d5PH3f38k/aT/SlC6
vCgeyUNoEHAO/O1d6/1kYRyumgOgXgiGgjWjI2Icyha5k//+UNqj8LfH8q2Q7NbQC4R1CVz99QA2
ZunSIGItzVsb1Ix5FhINgsB2ZQ6I5qTJ3lpcWYQ9r1i9kHwEt04st9zXbv79qfxN+M5F5IM2sXVW
rP83J0MwlvhVw6k5hCFgnzy6YZ7/OEOIg/R8Vo16BPT2EaXxfzoC/3AKCR+fAIN3nBqhp7//yxFA
3lsTm1RzChn5VWb2V3YAXK2eHmWvHrGLpmhxrrNqOWeg+le1kb61yJUYzHH9ELRNGIr/nBEj+e9H
47ek258nAfJ/D7NI4Pr+75euT9imTX3SHHq3Q4pS0AgOeDQ6VTle/Z5E+Bs4N3whwz5q+mA06uJh
zkuq0WF8Esh/5gWYox+//fsT+8e3yQvYI/uBabK8/PfDtQzZAMShZPAwyBbkkl1v2mFkhzdxgbtc
EfgSArv/1tgoo//9oS1aBH8/WX95bP39X94q0J9kXA/gzJTn3MGVBSkfo/WNFQl6rTorM+RQZOow
+f73NH2p2qj/D2fLP54svzyD35a3KYcSNlLIH5aEpBc7UGdcFW+LTvLN/nOesGn9/WiHgkWO8zII
XbQJv52cRON6gtlweahNNIcS93udfwK3R2VvjnTh4bVJQDhF+jL0kQcGFslKIaZHr3UOZM7kbF3m
k+B35mLGBMm546B7UROxd515bgh/DfPxNjaHR9cZHutsp7z6C0kVn2GavflW5zDlUueFLUZVXzcx
gGcCYRZc/Sv984OPyXNk3DOB050ddhaofWswlZ0AuLqc0Mc4IAj5Ia9nvuUMt9XClhujFeeKt66j
sbtcUGqcHl0X3Kbtg1hDKmyh9k2ckR52WN0ESVqi5bXgus9vU4c+ifQbI3ZI+lJXdchzrEx/veTV
PZIDti4JVWZZDmydE92BjQ9z5BA7tJx7aR7c7gfOxbciME+kiaFjDHepC3CwmcatHYKi9ghSAkmt
zyc75BS2Kl5DWj04Xvcu9FKsj4yZT/Y6AcXZIDsIlP1uMNFfmWPy6Sfp3g6Cm65j7jHxuizlHyY1
Phf9sPW8btNyPC+LR++rU9Ky+TNa9rRqLt+IBTq7LQfIZsWDr8ofmOdHKxW82cPbZGjmwjJs7AwA
y9jjIwk4Dya2RevaUkD0A96WWlXIlevjELGA6cOPuvFzyvOtXRvPHrQKRHjlZ1t2hFcln30Q39gO
uSqA4ow1SU/wWpp38pJWZCbyzCaWHm8xaTGTzBV+KDTCDAWnczJxn7AX2s4h62ITHmVi3TUAvrUM
Gd+vWKiMBSfscsaC+xiGy6EsvRNoHH5fj6AeQG9xd2nit5C9Bv0LuanSH3JUmGKKN/0Q1QJ4cNIn
Wjrs9OOls3ztUOyGRvHmLOYJfpBknxrcKroCQW6ejQkHhmt85nX+ZmXl2xggEHLUmUayLtDBMcZI
Vm06/a31SPjbxiW1bEOPGJVXPDzkbCZXodPBO0MIyvghQsNQX0ONrVehSE6uX8hNRHmx8IzWVdLv
ZJMyJJPZ2yUzlbvjnR+PH4JcVmSQvFmtH857md/WHwAjrHsvwOULJeTIdXV9efYBeP2Vskhl5b6b
SXI20zdwMatFyrcJugJIqOuwx0OqLIZRGB1RGJpnfSpjJeVSNv1bY7BwIERoPSzem5R77B479dqO
xrPTZs2ua2u6LNn8YiG+uXYVz20oSDKkeahrGD/Czi7h3HN+AEqInezucjpKL/7M9IW7lJwH4KW+
Onb8oGku6yjgoS9LCSboz8lX57DgWqlJjItoWU5nJ+E+ZRmsxcxP0Lwu845hHrarMHnrR+oIRvFc
nGG+n+enbqEmvCxbo77VJ4O9nkjuWjWxu1YK0lfWz2dLv1EY1Mz3aFmNafBgLgqEUDA84pVOGOs2
clWYLH19ixWkyV+CNn8zpHuQaf/qpezpuAZGThcrzt+E0TBGN5EeDdyywokSWLHdpDVgOPvLD4TD
PpaTphyNZ6HXzN7gaSmfp864gL/Co0TchzZMg287AR9EzCc196DkcOog5ghcokHJ+DJbgLrYdW5M
ArPIlzGIWTMPXjhuVRvYG+Jd1G4qWLcNMO47mNw3wtP9XWWf/UJfXbRC+EM0pnq0jSAXaZ+1AB5b
q2cmBJJnmwIGrmVUbCKQjDFB5gYHphFi3DIdBFE2HRu7I8UymY6OI6+CnlW0a/RtssZ/Y5g8rG8a
EL2BPWW+sZsNQ2AZwm4203YUwF3XceM+JRCkVoZqQhSr2QuoX1xoFXzSsODAFRYhL0jYOTk5VrgN
z1BdxOZyQl6KF3/IPvXtAE3Lpxf7B6ZMgEXmc88UnLGb+UNG5hOG9PVoWg9TxOZ+yOCjjDVbZCiW
P9+iuf+CLWuvSiBO+uQnzJTMgaMzaGZJyglVZdWbZUExtyBdrTrQULNE7OpxWicK0WA9Dx9DRLva
q/0nWZFRMUUZwnqn2qXlAnec7iISjKjbgdB+kQNHJCa2Usjyug+NYNNK67s/dACrFrphVpgDU+zx
J/gZYeKmdvLQHtxLEtB5A5F7edjwRYAwI20W4OwKB0HrxChjePKewXXokjg2xiBC8YCDS6frZc/L
IVssxekJ91VaOFuWKrxKq4pE6F4yFghoJqZchK1f3wC5SHA/ULaL+UOK/tYeWLdm7pmraPzwTeS6
peQgjTkNzYJh8CAUcaUeDzaymMvMwbqWjlvyi/qf711dcA2NS/9ZueeuHe6U4nTpy5YxYmi/5QkA
lZxg5NWI39BuBamgBW97EFhv/CJAkA6gUjAdIPLg2dI1kWur9zCDyS9CsodmwydhkEResn2zFYiR
GEkT+4tkcjZu2eOA0bVsNDBWGD6UibsQzVhd8aLgAD1WvX+uFJcAgMunpZoebL2We/7tYnop7gQu
0XhyvgY0VFeXJcgbEKRkhF4S3MW1zECDe1vTeWcViI8L1scR5gtCXXOzVJmHGKAxsa4CoigmPuNd
KTa9UNeS7cEOa8KRjWa/cdwYQkY8oTke8GvZiDLj6rn3mxR6Yj9sfGYNW5f7ImxvvwaUe93hIecK
pzAYuJY3lVTe9VCRHV092b0Yn8h24UDVHZA48T6X04MViOl7hk4tyf1jHM/+a7wdzGDX9cb0nNXu
9Tg6zYHNd7rJpvSr6EYTf2c2XRuCgU1aRHvoSCdbjnsZNelNTNtoE/o04HobV4FbJESVJPV7Gs6S
W02W7ytja6bWOYxZpGecUbYCN8atdGOmuwDQ2tUsca6EJhAEucgtJzQKSVXRNCsBy6KuNDd+KmdQ
HPO2zv2rNnFuoLGgOcK1HLxe9uQup/3EuKcfAriKETjSUjGeAnyQ+iyZnn3vqbbaWNCfcp9+nGeI
Q5M0tFlRoyckZTB9EmeLEdRVnzcbiU1vHZfDvWmN/DCesdLu4pNbypN0B+2C0yKpfgbFGiI+yWT/
w5j826EigVPZhKc7KfPihmTk0JVcFPljCJzDK89iimlj6pKhVdxRcxPuVBOhOEtqf1tGwKIsyjwv
eO8Vtw+Qa9auR926Luq71rGuI7Bn65Q+JvT8jSmot0blfnUNLB0zeIeVAU13ncVsTKTTc+n7XP8z
feuxhB6n6mQfODxgKD3iPhqPnJacW8BoD8i/UlHR0OW8nLdoHjQ7PhT7YE7pHaJFiVuQiQNqSvZ8
NDBb2qKHBCfbBLj1OrEAf80xXd9W7Ya5A9UUtnf5hMLSq5t5o0PkLcTI2y6YPerY8VuXcqUtCzKp
YiTO0SF+phJpvg/t6hAIUjCCgPiUaQRZAvVEdpCSQtR1+2nwDrVBpEXLHWbT067e+A3zQwOJRxpT
+VlG9H1kekAJoRcI/eh+3wPLQbPh+cmn0wZHrsFif7nT4Zljk+mm697vUAxrnqO2Gexj+gQsZ2Tr
VNWjLV17v5TJkYmmcxhCeCPcFfaKSOFY2ckNwBT8efFLga5oN4/d90Ia0W6Oyaco7fy1Lvpw6xRf
pV8ZKxPhVm51FEU94HstgBC9/4xDJN2xe/N3UTreoFl+CUUGd7Fk8JKkCdY/Qm5Nm9qAqKWDUIyL
qooy3RockuI4CdA7U7xb9rgfh/DksX1YgSQ5V3YeYR+mTDcok71Uy1Ca4k3fMH92lwgdiOt1nlL/
ZITkoApGMoOxePTs46yF/L4uCnKC0lcW7e7akNzfbeosn1GqBjSYU84iCJdhfylb8wRAV4Nq1+q+
0GTmDstuJhsZQ7bldK8AXq5NQMCGpXimDm/QZKxyarz15ZgsjiAPtb5nTfoCMuD2Uur2GdtMTA7A
A9LsbAuKtzzuH61VW9sf/czrbk35FjZ7XSnXkX2uCsQ9NrJ1vzLHPXxNIvCMbx5rB4tgBBclrraL
4x30v9DmRcNx+rzY5Bk4V9u4iO4MnDYAUfGPNVMtmJYPO5vSrq0oNAAVMNAW6cHYOGhkrhOxxUMf
7UgbX2cuwqgRJPTiUF2Igf1dGRkkDZZcuNhMDUtuC4O3MdObrUH3WgZ9FBLBNBt15gvDoO9LbZ69
rCWF3MnfbJfjP6HUL0v2aYYfZuDa4KlmyKALdiR7u+Lg1sV9MKrbJfCeSuHfInv7bDTpIIPVJ+Rt
HelLzFvOHvdpTJxyU2cA3kkqevL0NgRl9TOptRKxZ4FRGhw5M7gaH0J1bQRuuYtROG2jtPo2u7ee
zf4y8NA6Rez12K7Egq2po4+sobV4P0uqvnrQs7emYvOFbwvuRxetw4Ubqt6W+n34avcHA48jKnTr
5xkaD0gx23A5oWbeiIYhelvyXuunPaAsQJoQr0dA76vRLA4wWaCUOjXkHbYvSBhNVGvBU1qEqOS4
U1vl+OiU4YTd0jrEzvToTPMpbSmOB7yXurJng7Yr0/QTJ47aZsP4mGMFhBwdHxmp4uVgXOt144l8
xvPlPRjSEkt2tRySQT8Hva5Wtd5b6P2xmcxfXH9+G0oEAU2bzlsRhRZeXdysl12yUxDzHBi3pkep
BSd20lbiN2ssOLn0k7C7ehPqrW3llze6mOI4adI6m1VSKU8D4ifCc1YYSEnfsK99yTWBBe9BGtV1
EKAtzntwC46OADkCGS7RaPET+k/rhqIXj9+n+sX1W7j2oJUzzpHKSe5DWnpQZA71IF6b0UtXjaWu
rYVidw7SN0dv0Sed6QX3V7ffLk/e0vecxuV8tWFxmRlft1L7s/crRCH8ppFDbCHI7YrOs97v1qul
44TPU/82KumlWOokSutBAYKlBaNunIw7puHdES+gh9kvesGAF/kVkHJustoEykL37ECB0ts2Q7LR
IZ/mmkKDIpi9HgDDlSOfLt1kGbPStd6rIXyaZzbby9ydT/q+bPcxysTqox25pvWmfqwp2ZGPUV3W
4bXretwB+mTdRxhbZCy2lBjhtmcnzBnMb8ROui3jvWWq9eWqXXR3TJrFD3LrPGSCbCOEIxkHXi60
nVBk4XavuWIDohdaMhfS8UcrmU2zlOh3NVmGgw+7VxXJW2a9Z1VO4DJJJUVRscwYd7Nj3yA4ncEA
87J1C2LsuHpipR694DkfEiR6EJnpqrS+jV8cLvfAkrHoYzJGD2pRX/XL9A3dU2ZRbCD+eYJmZmDw
3uvG5dDZ7CZtfSN5sbk6UOmy0rhMCFXJnesyG3B6GayiHvFjFDlyjVvpTDLHp2qKRxnWuwUlUZhw
+SsK9VUM8kuRlotHIP/MrDlGnYLtw6TpNVZfZx8SlVuw79ANHy9OUIkkxtqfeNYw9a8Y9ewtisRA
n9qXD2mrm1PASWrygswUs9acHHySLhTOevoiDJgYWPxf9s5suXUky7K/Uj+AMsABOIB+JAnOpChq
1gtMI+Z5xtfXAiOrMzIyLdP6vc3CaLrSjSsOgPvxc/ZeG53LcLFkMrq3xkLwmJhwOT1hY27qufD8
kAN448wkNS5wbVznWEso64PftkWEoZv02WO6HmmCembueOhO+pFV7bnDodjROyHLirM1V6UY0k2t
yA2hLJzWb+0zwo0cHZiu7Z36hqjKmlXd4c1BtLmaX+JQ9Z80D92yIjOtxenSahR+qZbOzqHT7X5o
PIOPEG82SDxaa4q9kqn8xhLHWQiQHweaZu0PK9+0X5Cebe0GGCADAm6/2nok8Imz4XzU9sI5Xi7Z
a/QYu5wz2wg+hISOxpuP9+z3Xen/Sp+FG30linmORRIBadW316QfNmMhdFxZc32gGSAYumFRzBU1
AMjr7aTlz62yZGBlyAqMLw0ZRuQIe9xlzuLWI51ZawbcYARWx17htBoFrAbSp3rLHANopk9zKuAD
MZG9LspJsJDSucMYQYVTbDmeKqSb9WRCDsGmbEFFV07j4L4IH9ALORuwDzoZ9VWcKCuNA7Kq5/eB
pJpEx64svPosIv7tkuWVTEOUMzCqapYY+MnfWdWR1jifPTPYN2FkByu8GLw3VvqEjeHYk/eIWr9V
CBxINQT31oelpVQMZ183zsaQ/t66NIrCi64wBJWFpPZXbXtjogYhqBjDMK3J22ZHqRi7JSi90ORo
7JjCQWJEeTpa31Zg13ycvI/pLBYOIvvHBrGzqlKFnTIAYTw3xIqCbnSl895hMqTtRI0MGeOSR6kF
kj/8Hedzb+EwQwq07MUY5G87oDC2EafndBFCPfiNiks6soVEEx2lKX+tp+auUHj5Xh5ziCJghyBP
lGkkFy845B1uZ2aArrSc570tBjVNFIv8KWulX8zN6mluTQmTGzPTY4uK8Y4uw4JhdbqQQB0rH89u
TUEiUG4tjTb9QLdD02AdKHZ7ut3LtSI4oxbT3a2au71QSq9xVZgGazOHPDqzqTN/6Dq8CAk3u8Ok
du9r5bW2i0+HASNahpM2qm8A6+k3MATA0fxuhaD8dCzbtByg2s3vjTSorvtyl0OgXc5X/RBfy5gc
ZMVOuCvLbFNn45viUasg9DtPzn1v+RofAOwpfSYoNFLg48KDSmpA51UCvDhQSl7a3hh2ql1wKKjG
b+y6L4qRFWuO5xvM8ixumI+XpZO+An8ixiBdJxUvy+bSMrNknWaYecovUPxyHZh3EFx2igqJyLex
ScBB2XhNfaxhDe8ATiuI5aNuZY7JoRehOA1q1z6MavqEj3WhpBgl4oR+neKs55jVwsFrbdG+A7Wp
oCYbC3PZEsP3TFjQNBC46KHpyye9PGo64XlebiCjTlbtINq12pXnLkZhopAwuY5FZ69la+vE3LUE
ZZVJTQgOZUPUDnd1qKtHkSG6g/+8Vm0mc4XndVs/6h+rVpe7FHNNT7nN8egjQ5G/8uwnk0gwM4Uf
UxfKe5MjZtN8P9pOhe24hRq/EA5lbPrWjI+a14uNYWaXDGy1Ruy1epVl26xv0bjpnJwbzw+QOMtd
hCgP4qe1vz14Gl+1b3nWaXuuBfm3BzO39k00Uv6rjkKjI9OtdTcW9yi35f72IJNW7lHfUOX4Oelb
Bf98kt0lofQJdVDIZdB5MRpUnSqgXywDVhqNfB06hKx2XuxAfszVel0nydfN49im6ltWMFBIIvjA
aYDaMe81aADzQxh7b041Ej2pg4vHqf/nh9v3IjyeblDGn2GeLcYkH3e8m8Ye3qSxv331lz/qAY4c
NOj7MC+zg2G0gyudgk5qFhE0838fih6vouYUkduVHi2ccghrGOYVhUHhmni2t7oS59z9ZV8Ca2EV
0MNj7OsPaR/Y694hj0MfBlcNwmM6C4duD4RE6ntiabmvaPi7f/9B5PGLkpiOhqbo2v72QLsfFt/8
xzaOQYxN85dWP/cmVWFwt4blxVGw6uSFeq1jTb3mZQSXP6M1GHiSELDMOsYifNJlVR6NBrwS0FGy
hxLV3/MpXQnfWaaDWjyosjry4+EstTYgZSSJdk7SEesYZuESTCc8l6zS701NEfdhoBY4DeB+kDqd
rRrNrNcGFQGLzuiQRNXaDRfU/Eca7eWl53fc/jT0pubS4VcIKczsTdvydPx+LK6TnhbXcQaO2jl9
itv3LI5hjdPKi4FNI1bz+6k80xQb19YUvsEHSO7C1cDRUJJJHHR09yeyndiIeJ9rcMK0v+cvyV36
1gZc6zcN2E3+9Xc12J++p8p63fnGKxkFwRKwRbvqhfVGslADfiUmezez/EM620/CYd/ND7evhi54
oHE2wQdgB7fIXUWPlvxGDNrdmLHh/vat24MaO3/7Y1E1SGMTJKEseslOMGcQ9CT3ZvDOE7yPO65y
kTdAjBLjPN47jdcxbeLBHscvtqPZsYMpZxSbHOKCqcAYqvJxC9jSFfNdbM13Z4O1adMa0bFMa5/L
b871ypo1HfejOWp8R/iC+t9U3WY4W20VY5ynHa5XTrUMWWpWAWG5AKndsSGeoZpvcWIbADXhGFz2
oUqgbnifhlG778j4hVOMcxsQPgtN7uWbEHc4esAygqIRewGgGCAvBOqS/juIc2BHLqNEsfWadWHF
Ntxm2OWRJinoQAbG8z8lVdNcR6l910JSAnYNtISg55wuuAKNWmZfZcnvHjdGq/IUjKrd5/OT8UVM
jXH7UrXBHwLniVxaESAtvNAgVUUlhnH+6vbgGdXfvgrNQuBesdk5WyJci3GTZCXwAII69yOUwT++
un3P9J9AQkw7useQ1LyB9nhA8hiXQAg1yrMbVygmQlytfh8JvDNDiy167C5FEL7i7MZHCREiKKpx
q/nNk8DWTp7EIhhHsim4mGk89P7RC4EqtWT2ycYrjoVj0qST/s7gyJMlGBjDQv3Ep7+JYPtH6jbI
h3enLJ4nk0iCgYpRG3XwwjQyFeqQPSjmmcquP5lRz3yO0CdWkuBORZ7u1opC38N4VwWum66rv0uK
8qZK2k3io7D/1QtlEWom92xvm7tgFNLVLGRkAOhsaYFuibFlOlb9GpnpZy3tTw4mmCOgOcB/+yTA
6GM0quVgEQjh4zXOJ5N5yLD2lYAsamOjin5DXQYliMOQDlaAWi8aKW6JRqcwEtZjE/QrmixLCFnr
kAW5InyKbBkSOHTrnASsdpV8DxP9rZr4R6op+LUHtjmilOCu0WrUzPTFL5CEm4H9SILTp241n3qm
0fe6DwkQWSQ+FRzsGYCpafUKcOc46fupFAzjBPNemVZrrFgcZseGlOY8fGUVOgFPraBQMJ6yymIj
2vYiyoIgo6ElhC8BrVUphqt3EOD6EBM/Ml7MIihyq/sBSI5LNVsdJ0kHnFHUbyQ68NFzl8dQ2hUx
Zof5ZQTzQSCJHjurwn7PCQvb9m1e5znI4aN8C+foXiMFGhkqR7W5oxc5/u/cCkJtzIFKpcMCHGbZ
CA8bCwTqyOyfKwdSo6mSNIDcQm2wv5IOa3LQActEWyAidK22qktc9q4u4w+wdg86xSK9Q87Mdtos
Q9gGNhp7BAdzCwkpQUtbCPjohyhtZbE1yBX/9/oiY5bw/YPwDs4vukxVBdgrdM34i76ImGffaGva
V3pubrORs0oBV9/VpgoOOyVckX5S6UExLFHlpin9ibnV5DBQIwRv4QSR6dZU3TQoQg0JMSeD21s5
MyLBcCZ6vyPBwUN/gNY90+ozGAKmzCaHy9bjvF2YKEbGX6lzEbQRNaFqbUPI84uebk8eSW1dl2/S
Fh94WwnD6OfWQYItE0Kon0ertFWOEhnLv39TtFnQ9U9vChpSzTIAsIjbm/Yn0ZXlQ27C55Rsq1R7
bpETVTFH1vkphYN90qzDRM6TQxjrgBn13/9u8S9+N2h5wS/VEEA56l9guLXRmSmt/mRbzBNvHKt0
IMlmCp6JOj0rAsuRGK8Stcg4aM+2JYDwEMjKKYyx6NVz4BlXBhYVdC1j25wI/9sNBi2ff/8s5T+J
whxVUy3TsW0VRxpDw3+UpWUV/l2DLNStbvMsg4YDol3X/YJlmMPkOLfXMmKiwPo62AfQVSEZK/v4
dxZzhCGfYgqiAEWGDVoIGksrPvT5LGcnqD+tPPuIqvQjoVXINbE2BEWZHwXvAKwobi83CaKvzuf2
uR3YlMa5fI1mXzYgnb/pNDgm/DIIloCj4NJ3HORFTGg1uP29PyF/n58lXFqsLx2juKECsR4ZEERI
/0rN7kpAz0+Y9Xdvjkyu84GNPs+HrPprUtUEugwvYm4yhrCQzIz6NviA8NZtKn0Etxf84Zf8Gv6P
/5Nf/rjs/itr0wssmGaW8Or/JI7lzTY1oZvSslT5T4LVYghzxab1AbAxNpeOarhoVDn9znqTal7J
SGtn0kggJz0aLCrZmK4iMJ9nrcOfMyN8PJuOsm2FVMZkpB2yJgRj3ymbZN6vx55+zpQmVgr9nf5J
5XRXw2MAXGj5caqddN2p0286KR2LW5Pj+BnXt2YzJA3KGj9YpsGHXysI4TT61SEf3TxQJLGpXUQz
LLvijKKiUVnoKVWXoCE658qQRwUkA/d2RbtNsoW6UXPpAwZTsUbSSZoDoZo4ETPT/kgFvKw5ZqYY
WXmIWHkHkk9VOP88SHi4zVtb5SeJ+mJNz0HR5tDkrPnCYT6369NUUCnoLgHAm0DNPlpBuzHVVWIZ
GkZeaupmfqcuAQTMo5HQX/eZ+kShR7+Kjo9Bay4W1VGhyYWGgVdtOs311msvlPxsWPEuKJSfXHD5
ZJlPnItnvmkd5Z5nTAxGYg5YKrqyGrh+xbgXvid5k6mQizKC48+4BG9yVOyKD6w1I25JBKVxYj6b
/JAJwd7P+0+jh3cgszUGw5NeWLtiFglIMhFoSskt1sJ3P+U+n59quSO8/Ac71pVYBci/kiwsDfdJ
2LXDM+l6iDVwLMd9Azgir5/+/dKg/YsdRTOF1NTZV+qYswfgz4pVv0VjYih1vNXnlzzvBhbfo4Zz
vpXmkFkRh1ZA0yhyIILm8/Bu3l7zWUlnzDKqskn+g373nxXfjo6VU5jcR+DRAcD+41NqRtnLItTC
bWL6b0UaXSifd3Prmwx7tIjjzpsVZ3nfPc/Sq9ROPjy1fNFt8z+8N/9icdcd9NYCi4SBJPKv0vMW
2LMnszzcNsFQoLzhroKmEMFTQ9kCCcIRXxVHtW4yv2TF/MVHcl7P/Q0568fQU8yx4tmKTOpHtQ0f
hRGMLp0wbwmu6Pfff47OP8nkHUNlzUEh72gaBqO/6HApsA3G4H2wJUvLW0FTWqOsWKkdXGXbwybo
8MfFlEjLJbBOP8wkK+H1e0sFkyz4H2lQH8c47N02tFMX/YS1FHM3KoSAY+sGXrFgtpjVCPPy1nle
1IwkXbVPMRVluYLB0Kl3fTw8gVUFuTqhihVpRYxvbKwcxXSeAcOHQr2KCrBKUrm3nrivhOw+1bQV
sQ5HlsimrqexlrwUZgPju8xafO5hsOa2wJof+U8yFWsoFGcZjNMJx9wiHJlbQDyBKVjIfVRx2+hl
kYF30Yi5dpSXqqghpyDf5QpWX8cEsa5CIC09x5tUNKOnZjvKY8AAV2WPCEQAAI8FecqyBydAG+Xr
6QhiS9nhp74AF/41c7XdSH3rRUm1zWubhja0pnUpK+g7U3ksnaK4JjNBTpKwt0nHZthWYfjT9OSm
3T70/2+N+g/WKG327/zp/lh9NB//9cM22Iznj5Ssjc1PXvkh684f39x9s0//8f/8PTRjdr475KAQ
j0FDgDXmf0MzzP+WKlJ2dbbtSOvPrqh5q/9fN77639xsBqwlinsNXtz/iwlKYE74Sw1L8UhukIMf
SzMMYcq5qPhTDeuIPLO93E62dVr85BFdtHmpmcpf7CCYjcEnt4QShGl5xBEN/o+1hYiidp9M2olp
GZapBOKmPXsE6RFBWyXlkUgQn7NvVMCBnQ3shPtqtRMs6167t1vlbPdMU/1cp2tm67/VqBZox6yf
SZZ7VSrOIdK7cJ3QqwVfb5wVDk6EM0Oy0AatWjOLZpYSlGc9jjDrpknh9mZDRms9Bq7e2udUvPYa
KB1gwHB6mGAwrLwwRMhRxJrRSur1SUlHAtGUiWlak6JHjCK0tZ4OQTEl8oBQ4mww/VU0AQsBCK3O
obiYxLPceNcqUNQynzR+KtdjpH4gGrvAPKfRUWf71EkJqezZliPiH4vcvuuaGqWStKBCZ67NLHpp
Waa2CQ0w4lEQPHQA3EsPGA5jEOTEof3lpAS8mgPMgg60XlNTptOPmniW5jWKS55ugaWh6wF1Hogs
nHZG361SVPUokufSpUB9itDaQHUEXgpa070ixx8jUY6RjwvU1DcxvlqRTTBhtXUfwdILMDbvdJjA
/CfG5D6W4IMQt5WpNq14ry5qPj3bxFLtPXD4ErEe9te8c6uGcVGvMj+EsrNsq4AMOEmfCSoS6oIB
coiwv9MuxF+vwH3yIJDsSQjf6CLY0A3/coS3TbLsJfNtrgdJ/pn5FVt+v1Sa4m7kZWFhu+BUfvFS
gxYM8jG4VSsZA26NbEjb5QAFP2zvJ2WWBqT2FZL1m8JabFQ5za+jaNpv6keCDdqX1otmSrGxyCyb
dRijN8pNN62NI45qwy2LYeGN1UYZWTGTkXjawOBSiK9CL77Rxm4I6KQJDUxAR4oKOXvfZAYdkyHx
EfcJ/9A7SCfYJFdg4mE2d/WOA4F/kEn9YHoaeojxSzd/xtYTqyFQkVWhFCQQmZaTx7uOCgJBodaQ
aGUUZGlwy3h9cipsjCdEQ2O5z0hjqk0J1SEfr1EQpeuQrfDUqtHOiMf2IalXdhOXWxaW9L4vDxDr
mkMTDo/QPJOtQoAm8jmCUXzT25mO90qewKzOhtEGmDMpUZzakWIcbOixiChNlHrpyoxqfzVZUeLq
PkiZPEThagcCiXILc44Ps/QCQqhaNlB1VgzBDXus7TbYBbDUVkwW3/FDz6IlcnVtMm1BDAXIc+tY
fYeH4OzGUXuKBh39myXXlY5AqJ+Ig1DC41zncZyFW65101tA7ogbdBVRUMa4rj2acko/LhvDuMtj
G+L6POJ1hnbreSGFOavUurXq+84O1a32DfgH2nrsmytNDJLmW4lxL/BcZ4wlZ5z5RRfDxc6ifq2N
HWkJYbn1yZcBw82cNEEg1msais+2RgAe9P7SiEsqMU2fHvWAt8YJPkOlZko/IOYY7fhOqsiGAifZ
V4y27i3oJvxMr1dRFB/6Bqh9lINPkqQeKI52Not2lchorTshgYam/1U3cbfxcvHcVyEKl5439jbd
LP3WWHBXkBBtgDGw4SGsU7QNmFpsbC8lHSifnLdBFG9Ja5lrQzHaQ1KsBuRmy2n4MqY0fDSHeDVp
VYT4AKk6qAOMP4Ms6QZrFlgD648JuJwUXo8fN0slPsxEXjpr63T69qyqcktNkikJqi1qOov/W4AT
m2uSXjWAnqgBi6V8bgydBEMWmq4U46IW8XoAKnLN/TmdjFOmWiSMlHuiHtgLD3VJKIxSBPhEKm1b
+9mTXgcIEUFN6WQ4HvKx3hlB+M4GmkJV9a4haEyhwVFVYagEE4oX+ogVZtraWkwzLFlBYfJMqMuH
pQ6naCDeQYPKQs3lfaVI2Fy1onuaVcFJCz5JMq+XXT0xUjGBdeEFfRJ19EwDEXdUFh5aLn63DtFw
O2qfuKla3NEhXgrZZbu+Qt7JbGVrht24CrpMuLVpO2tq2ANqx2TdevTYFUikNFveFJBzlzGy98Go
GjOcoiXXwCb4sR7egIHmZ83yn7uRMZ0TMq1mqLCCOhwsTY1kukYoV8i3dFh99Y7gC0xA2G0QJvav
hqins1FZ14641P3Q8FS1gCwU3eqDlWZX004n2egpV9QLqv3hMMQ2AI4Bj1yBHDuPpmDVhN3wGhTa
iQ2t3opKD/djccnyKXHH2NAQ2Hk1IGneERGAgp28emODt7kLcuYnqJfTOnY2mZefk8jk3NyGOw5I
Lomg1ZsJ4XMZZJq60iHAutnYH1u/Du48fzwLv5jcxuyAPZr5J3uNfJksSLECWxiT9aQCQ58J5wEe
Dr19u3qJp+Sr0z1nH4SeteJa2k72tJb9ykEkDlMuNTeVan1D+co45crXKEDnoRXRuXdgZ/V72Uzd
BokULlCDRrNfE8pEu+BQtK7eK90166JhIRKHyL6iQ90/RFAjynRvsxknaRuf7cg4BSktVpZqUAfB
eFYRUq9apVIeVW7o5Tg2b1BzoISVarapcqTxqj3qvLEMdQyiBVcOJjvXJ3B0acU6HC6yUV1iNJ1V
SjG/byMyWeJmN0Ym8/Oq38hc2XhcVSTrsQcSshWeiU3dll21KyeG0TnbiYD7dBhCkn7kG2CVdok6
+k11kvYs5ocRoalNdJnmrYfZT9GJmAEqN22RwjOSBmcIUSlQgJBxLke7aNZVnvLOOAJyYZGCY9AI
xySUaglTf96XEiIF7Rash2PFrh4H1T6S0sVzzmpJqvCG1xC8+NVzG/zWzfvoINNVHdTVlVU++pZw
rlFzcALEcfh90k0O1XYhAs13qxjFaD8Czi2kH98Z6WbEnryjXUIhN+jooyhFVLU+t4C5gTQPCmz3
/KQZBbQICzBInFsfgY8yTwvmz5h2HoOth7BKDp6P+MYQctgJn0vTUguN/Ibkh3LIgSdTGsSM2kiq
SLJZTjO9W5nESyUyHEM64QO6orTrpuFWMeDZVQwAmsLcFXm4R3/a/QoDiT4xw3UWvBrpoG1kGhoc
TydqrHxONfE6heoL9Bt1pbcFft8yq6IN1Yqigkhef0W27m/1wsTA0JrrPh23YQ8NvzX7U9KfbU2O
B9VL7fv5kino+9wP3bUvldQtp7haKbJhxkqEtet5497hYkPPEsr9TSc8dskVnUPjBlS368r3T4NF
qQ9SctMjCVq2mqVsxjgPEYRZ62LMsguK4RWjoHsGsPUlFVV+19gz+pvpcDrpICfbx1jOibcjetyJ
dv/SCCz4IYluYWSMUIXN4nFwIvqy4bltpMyBBLbS4hIoPpE5xYdBzgKGkL/G0EF1jSB2CzSid458
T4Fkr7xCJFtSHjJkdsOrnxfHMRVvps5K0PSYopBX08Zs6CmrWEKUkU26aycEGF5muEXBVoBVZg9K
6C5PCZHtCIDqYFBpRRpvJsKV/SZZoZMTCxMRyJJIu4HSRYHbnYXOFRkqPNp6p5ATTgCNd1KK7Ack
wLYsn4kd+rQqDBxZuwHutIt7+9Pr858AqbcZvjl2ezeGTKE6jhuMe6DF5x9daO4Uv9nAXN6FpnOi
Nr1TVGPnedCqvAZHUb+tAnXlW/Qwm1g56RQRrT7RBEFVBbZnDHpYr/YSGeNGmap1o+ANkCijh5oZ
Y4SaDpXZQp3x/NO0NXTzqtceunjL+jTbaWX7zXGoiwf+IlKjLlgXori3U/nITtss6BN0FN5YveoX
r9bXVRtgJ2o9crD6jWhsi3ecuNus1U7FqjDL5/kvCfyEtulshxGAcNRfyd092qkJxdDQHnINkAyd
J0aX8+y0ZKfVnUMyynvSpvdc2b+t6bi+T7R1XMBdDIAeIWPt1HZd0PIriVKzq+Khyf2Xvrr3Uclz
xZKTczEjda1otstI6lDqxo80LrWOlHH+haVebzUUgOS+HwZ+TipshUUqeYYWv51/LwfqBYL9U2+x
xyujv8qNBxKGQFZp2bpXAuHag7TwBoAYtnQaxrbnpj0yoqxU5xvkBEt52Vv9CjfQgaS1XQ4MzQ78
bDkW4Zbx5Iqjx87XB4BMaq6RcuNsTAIWJhGSpV03X7mBFRXhbxY7zx0ATwBJb0Ndv/ZVfRyQq2jl
R111T4y0azD5nibAehXr0Ry+FHx5k/1uWNaLFwRIwNLHrA2vWVy/18ZwhnaM4HQ6BlWxQYi4Ler8
Ux/VSyfESVYULG21sOUcwmeND9lgP0qmeBvFF6+WH2Pc0PHJtru0e0APg6equKOgd+2cKKFeJ4Bd
o3+XJY9ml2yDu6Jic508WuipPtLzI4pKyXacyJIlYbsR9S1dfEaW3A1Rs/aqiyLSS+1xpSBDwP8y
C0ssk0b34Nylewy/DHNwwXPSOxhEIy0hs5rYK5RrV8w3pLiUrcAbrCLUjd02j0+04dwCG5Na+tc6
ZXBYNAP+gfHRntKjVYd7GbfrqBFrszXPfdbsjam4U8vxrhJWiiFJ2TaYC0q8USSV0x5nYKSYR1oD
L51p4VXAGNmbGVeOvk/r8K2N1fsoW1jEfqwsBBaRaVyl0r7WcXdgEZqH9j+qbhwMJcNSw5x5Gs68
0qPBLj0wcle19J2G4VkZ7bNplD/x8Fhp6YXgA7oG4Iymp0YlU6in0COGB+rBd+GXKxCPFweMq2LV
u9CKVk5KLkfLldaBIh5KtBke7wB7apKml2qwcQsYMNNj4K/G+IYj5LZkZomByqt+qxVUaTY0w2Yl
Z1O02X7lfuiqErFUXh/GPv9UdRObK6rIrn60xSaACOrYPiRFj9ERxy2yvmw0J3kWzwfGJ57rL6jB
e8KK3lXc//bwbjXls88CN8XSzXEHVYn8bgLU9JOwn7rUeFK1+ttplE+/wQ5g5UxAYEA5xKFjp5T9
ly9S0oQbDgxcLL4ZveH2+GhsirfAOJOVBX4qeDW9x6zWZslztak6A+W2f8ItdSi6HloAdADIudz2
Y1rf5zOfWht/BcoJpNnqSzbQn4rNuQJGA2hpr01jI01kOq04qLOVfVaYr71erljT8Pd25zZGUZi8
tUr0kfGZeE780OaBSzL5cTQAvYHy27QgyBWVM7rZPrBgzLhrbaUUg+sU2V6Rw0XGIGTTYFPrBFI3
4ybiYKGj+hSO9xBFwS4ytI0vxhNiwlMgB9dsMRwR7z7xFKeFFXEkEsq8LG6trnTJSaaHoNQHNCPW
mUbjHR4jdN1axeQtJIJxDJ/DEsFAkbQNIOTgG6jxuuyMO3R85P8oBtknA0gMqqUy6baanUF4btGa
srqmad0wtkKFrQzfaQJEmxb1xseStYijjB5Jfz9mFatbrDxWbJsLLy1OYyX2paqvc816xiqaYtVK
N6SkrSsYabkmz41zX0TlfUw0CBOe7K3W87UVVRzapssERltg8etH9QrBe1fq5ZrokxdnyO9LwMk0
vgjmSY1xgca1WADPYwrWM1lXtnTkMA/OMDu6E2pEi3AoeuJImvpdy+U9k+Up085ZmNylTbqTirrR
mv4uAzucmsAMtNqFe7zDLbIy4ycDn0kmi8NodcdWj1ZotJZRnb064/QYpdqDUQw2ou5TMTGN7D1B
UGNJDFcacSTKTRdn8yqdC73SmzY5x0BDbhsWE8lURMh8QztnNVNFhYUgrHlFaTOgQvIH42rq/aWy
stcgvVPC7BAZ7Lic/lTUasxct7MerNVfNfRAOfrXmmtEV+W6NL09+N1XtYse5/gYY+OzRnSDdaL1
eJ7C+bYnsJ35p1uFNYRT/0QBTKXVx0us2lkn77EHNO78b2XqeCTHdZmN+Nngyd8LiaE6/6781o30
24Vv9f6WwolPJalWvWn8kDwyc9V/a2HtM0L94il3hTO+MJW973h1LRuFlh0G0bm2Wv74aLMXo4AG
aE4vVZmdBh3K4IScQ+8uUlq8b0pBxv2ARoawWmsYjvPnBZTwrZPdsyOa97ROzk1pbook2UAONcLi
KgqsWrZKT02O1SkbvxPD/w1B/zUYVZhNM3n6I7W5vXoxR2FjisKVhx1lrhHxoeKHzPjbI6codGZU
9DoATMXCnuvda6LZ21FkLaKhnKiw8oemepi8pYnOBwMbYB2rzVZiqLexkSVbLVzXdLIZ3krQtC1M
/Axn+wraMpcA3c2pXNNQCZel2Z5wC6iukxEswAH9ITJAe/d3nFwpmJKcim28T1C3OdkDjH+Wq256
rTrsSNAcNioZNKbM7lRFvjUCyePQgBjS0++4HvdD++MzvGIBf046aaz0RBFcssmmJ7uVZg9907JF
P61EJRBA+gqtneFG5FS/snxnZaAFaA1cUU2HIqHuTvATJlJJOKDHA4nJYWfvDRPBNSjJE11nqrp8
dPtSbq2J7nYO6D2PqI/I7PxNmoweWCO2tTN1bqt46nFi/ZQalZGZodbQA+fSGOgTmIQi3Zvg2pQc
4dcxdouFY5K7Q+qjz6o2QqpB77TqGsfi5AzPXqvrBxJuMVbZfuCatb9tJbzwOvAfORF8TgHK7bKO
ql3b0TKHI7C0qgCtJVTzkwhQymilAZjKuXhaKTa9oV9kb9zBA0lwfSnPpZOQx+z7jxOJX4aXPXum
Bdq1ieuVPrTKCt6AsY2KeNgk8MoXoG2pmzNnEUJd0iwncKVW2UhY6+c2TohPGa0XQUbWOsyGXcW+
VRny1VRADNQc9UJqOdSjvuIa5dVU1HZZFVEDBJ1ATx/dW+qrjO4BmzBVyYCqFsw2O9vZlCUmqDYc
17TZm/PCKwiXcoJyV3md/pQnXwwZPiDbGaj7W8N6qphnIrWwt5nFR4gfUBWKgkIFgE680UOTiD8L
haKcZzi+w2E8c8IlTYN4aQU+4qw8+ggKxPBj2u5MDE/Ub4WxQxRqLiOSb/QEnImvIGXFhXaMxtbi
08BQ6NQ24JvIezd7ylM/LEKirCtzEzBHbwcuJT028HLJDptNh1LDHHxkOBLveR4/JG3yE3XTtkgc
mDySp1chCiOY9hJUw28KymPxP+ydx3LrypZtf6Wi+riR8IlGdUjQG1GU3eogtoVHwruvrwGee8vc
iIp6r1+NwyNR0hZFgpkr15pzTPsjV4oTAHmSmfmmJda7IqeTyCvtpVmu5LpmLNJKiAKYg9QqU9LY
oI1GAeTQ3HjEy7jbKOViq+fBXqGCXeVd5HNSjUbMpVl9SxLzFdbDOxP00LrVc3lyy+KpLCTyEy5Z
u4ekQyTet0mXvwAwOzLH6BVVOFoCWPF4slX2G4Gsv3AdOt3jGbQRQmKvey8HO1xp9nToDOtUttUP
triLGEjD1AUnXKseGqAx9UWRND2YP3UM5tYNaOAP7Px+J7XKp7HMZREmuzRo7pyvl/yfDC3g0jos
sYB4keeHuvkrK5mH4czEJamRq0GRYO8zWW7IavFFpO2sEFgaL0HOGzj3jMPI0AFf/m4Y3dfe6r8F
4EsjpLVzmR4sxz44oY7ZkaB7Q9OJtK1s4j7i6yA7jDKYY41WUSaMvzhWMbrqMG2nhZ8Svr0aFiiK
SItvutcf5Dz4g9DvQxL/Yp6/Jmf7JUzMH0Y9XZIgpdYqxp9itPcpKjYTY2pHIAPdoTcxsPt49U9N
fZi9hYiVnbdp8WdbvJNpSWurlobdlqsxakP6sjh+JaeLKk3wSFjbJCDQIjG0H24ojk1S3u0aaSua
ZaxjV4ZcHw7dwtXsjL+jqH4mMRJky50Zig8MaCu0Oma7qF/CMXs18u5JD5ClJtGz6rKTvSiFh1Yc
6DATrgCLm00ca5wRAvbAx8G8nlGIg2p1Ln4hx9gjFD5ySvIXxVXtwdVRjnGp+ux7SH2/tgL7eUiH
3QgdPRQYvZB8j87wO3PSb3bQfgphP7Va3W2iPHuBV5Y6ya+p+B0mNDQK6kYLsLHj2ifCDi+a52De
0FamSeIFEO5rrXsef8hEovn4XbcEHvXJBd4CL4EIBFSlvXxpSJq33BI7LUctT8zUMRkX3TwuF+cl
RJG5zslwQ04z7vKy/K3F9RG54baejSvoxOe4db8R6fK24FxnO8M9phYkw0AxUjebUctvEqkUQt32
PawYKSZgOd7CfHxK3B4oeo1ncsbx2I3qN7rvgz4Wt76YNjE8hn1Edg/MHqyVHqk6WhqT7eE0mD+F
2x8fN16donj8j0+15dN/uu+fPv2nH3v8xF//QNzs0slk9JRLSlHnJU6UvkVs4q2QB7m4/2DdeuDv
8M4u6aTmfC8SPJPWkqtlPPK3/vvN/8N9WFmRWhNeunKHOD20faiOUzRDzHd5NfSiKI9yDsikWG4e
n4JLbA/u/FaLrm9PSWioYyYIeSFBwg19O8qNlQgAzKxjzEGEjfJwrTGX8+bxYZm7AS7l5d65XRjb
EiWPjFmUvXzMj48bLQ7+8RFiOuUEKMoyr90hsjzAZ+LxPh7mXx8uFqTj4/OFqkDDLli5ZZ2uKeHq
I+nw9REoz99vHvc9Pn18wZVhz+v+H19ulo9gZ2fYYqxhrSypoNAsd5bFuzX2LRNNggKYoJHlahls
bGJAYZBG1ZFxanV8fPSfN4/7cjLiDl73Q5b9DcfwrywT5QG2JMp2mZ5lSDvONeMfM+Obq0laCgUA
gQLxEBa+tU+9iaMozbdMsMTJhl6VMfxOWzlwSuVGLmzoRmGr1icyijxtM80sk6ZdBD5wlxrDpB4c
QlkQcl9Ox9rCilALFtepv6bQVTY4OTFM8P4ZyWbVQzZBTssg7OwP0U/ZsecQkMy2urrIntZG06Pv
UmDDQuJlYZcJtzqao7SOXjdMVznOd2Ku06MBV+kUqfAopupHnUREMBRBytl6lTRDcW2qsru2iMdZ
UZ0TUwaF4tXdKLs/uFhR1mOj82sMOPyA9Xn58zzZhkwuqUnxGoRSa67A6jEBNzmdD0MctEE8mwNq
7t6uL5C3O0T4zgEDpDpQh6/eSCLILiLsiR5tzWtvmOZ1akPe/eaIVNl5ms3yj5un8YYf6a459Iq8
sC5ompwdF/Ytbkd5cHUzwF+Fjbg0cX6PX7pHG0WWxu/GaPNLoajfZ4YvRF+2Lv9P5BjQLZh4VnGp
khpcs1J7zfdhxJIBlqF40pq5eJrBD3Sg/ft67n1JdzEBWb9pHV6VhTuxNkU7b9I0L66R6+ZXQGFM
l8YL8QOLsyRjpEK7rQBYhRG7BnrXGu4FSa17oUd6COPiboSVSyurms5k10jxB8jsembEtnIqDz6D
MeP/qUvyIdiYKFXzGU81Rwn6APmGkNkNpITpquOfneB1nePlkTB70pjOUd7oAodA4EoyJpyQV6Ub
YYWV0JeM0MuuaW98st+JPW26VwqQjVheRCZKKE0YqOTM5PiuqODKSisyrh/3/fXlx1dsWFsgDCCp
y9Mc70mqzVb5kH+YnvzVOfNZ5RW1a6JerHqkhVZfgwiJnBa8jeOatLbvsBd/iy55nfLwkubEyIAf
GEb9NYbBuGot/V2ZKTggr/xyjYH2DUBRRhz3Ye67U062Ijrcs91SKerOcFYMYPYa2XxEMJaY/5qC
Oi+BchSh6Aa+UK9c2E2x6IFquv2HpQxyR9rGz2DSkHPebLwI/7ITUKe6mnevQhJTVRwRMiZ7Jih6
/wpQaKON8nmIEc1Pw3SrgODQ0DpyvF2ZhHbDwbHfh2C4yCn9NmgWZSoHT/xsNz1HOqMjn4XXVFGW
jB6R2hXxaQk5AbZZPuXuhWAm9BZ+74GsqdP4pYwDP+toW/Uu8DGzgMBJ8/vnUFGEubn46spyl7u5
h6fK7BEwn6TEyRjM5h+bs92q0qGe2OF4B+WfgTxTdPqQEzvUDrpzC/qQcCI73mqGGk9DOsv1mPef
nWPerfk+R1w2UR3eOs3IzomHZiMbg7UBz7Xs1UmLY7z1kEDydmQhtOiuVGpd9dpHUDJ5NUDibZjS
7mt7/h4ESzgFVgOpW5shudv2lRX/1WvJykvc4m2qc1+bzHNVQSHrbOdZ6tGhbJOfln4besxHsWRm
oWT7VaD4IChm2k4uR79u/F2UyjsAXdZu2hiRCtgxUhOGcdLV1nRC+LNhkPo25zw0IMnTjN/MB4i3
T7JpN9rGWSRUlI1x6BiEjYXeEY5F+IEqlqxiqEAmhxwz1rko1Yw0Q8xrgqEvKjy5VHF+3GCDyvK0
2tCgQNSeV7/d0PrhujgIO2aVojPpSSbey9TEI/lReF/qwtZPVfi9j3Tjo7NpuNjNMSc3+UBcsEli
jfaha9eK+oww8GFr1dWvrNJZpvujKqM/us667wpctXV28yjOeixM3RQu6EmsNG5AkoriAK1FEDhq
duComY9LKdmYWDvgZtCmiNXGqTt9XY90IuKp+Z7Ilk59iWA4wPgWekzIw1+ycYqTi12VI9+Yr0LH
VE8j7YSVMcm9i8J0z2m3uNdN+YZi6kdvJb+T7hdxQva2N6bAd+Zwz7pr3cjvdXP8d0ZhINfjxM88
YHyTJWl9mTe59M7advsdJEu3rWgvt441byagHOu2HZ/0aOw28KYSH/RhSVqhaZ/t75FmzlubEyUv
91MZ6jZeev13Fc1PTpwbpEXUcpOMzZpw025VR57YzIPgvU0S9MohB32k6RFNJUQY9IcrvJhkr5ol
/IfI6ng8pNvlYCtgPlTPGUfPjWbUi1+R+UztThtPa34afbELtWx+1ebkwIoUHUO9uBJBDQtR6C+R
Tc1s5MWIK4zsS7er9lFrUb9lxe9xCZBvkonjMCsbLV3nkthIdFRwxiF5xTiP8s3L6Iw1tcXsDO0X
RrmNa9Rf3SS8nVPWz7RlPUw0+lPMUKq2ozuhJAQkManYAKu5M7Pe0xmS19CFy9W0pTgkEcxNhGH5
3ispXKSNrVllCvzIuBAvuz+Lbywfip5/G/+jY5y7YEres+4pggQcwuWt0B5QqNV+T6ztpg5wsybB
jS6L3IKrofvcTmtWG2vXUxsTs63/qDVMb7m+nBYq5zd5e6QquiTCj2DlgC/+Ei2azL7TBuofiKUV
BHETJ6NVWHIVt2gccZccOfZki2dGbKvikPKXrevWwwUr9eCkhb+LxkVeBw/GZzBmnHDHYf4fmTcR
2y4vkRTyMi2gjYFQETEHJEPmcboXtjsxKja1vXDRYIdyCZksBDr0gl5NyYvoNhdjMQgnYY89ss92
OPLkUQx1sKnwtWddpx0h3zqrxkLK1QNBKra5k9S+2/LoUy1OkB6QJD1Aidbs+PTXPcvdBMFxCohe
TRwm60J0HeGTXnbCD85WFZYN3Lm6+vjrUzQnu9rSB8jMhOZwyGa4uBR/U8jEIo1Oj4+IF0BoYCeb
6ZGXlXlIOB8fzjUNZ0BQuW8WINRmvNOP+x83cJjVNim6Tz5r92KI0GiI7NSESCOi5aNYcnRpc/Mw
0U/lLVgcRDkXp7LBYQC3z4NFPHO0bx2SHw3XKTdGN0EhspkLg0L8wgxVsGxh52dxP0U4ODa8QOeS
v/5ULzeg5QYAEtrH464U9AyhMNB7qxbUwmFo8vhQafbGaQxvL8Nmi5qZ1Oflph8CsR5Lcitdr9sb
TqP5bu2wei2ggCEj/SujDeLjbKZVhfO0mAhY4RVHD6ghwyr4hiTJyVqdw/KEp16d0JZUINLLgus6
/6GHRG4VabrHg3Dt6pHhIpb8FfYPC4ZU2pyQO4IQrJEKQIog3VKgxIvDMT6ZIekwhpv85NjK9YCK
9DRwPFkXI4OLBBtQpo80TLDpnoj9KU/0FspTKzoUHSXUINNUlBKLvb0vReXTXfDoPJKhbYyD3IEG
OLewSE9dHtanwm6ggzXhsrqEDEIed7pJ4XNJ0QSPiagshVtvZLHEO07RKZXASKzHL8TN5OJpV6Op
Tv3yJIQjA4OuiUl4BXhVxwJSHI89of10enzUxuytXUIR1Uz1Ezbl+LleMBt6/dMIxXzwmPlmRlzv
VO8eWiXGraiGU2SRblqV1DPa3D21OQ8gFuOnwQjer2R9LosGhrPonWXb/oLbxGJV2SmKFMo5jM3f
eaK3hIhnF8bapS/x/aETCjUbpRRoRfqTuImDEGfzAMApZA6P7ynekop7DwZqvcmrdnHkfJl9857k
CKE1GBd5ieSyn3E9wSpDsZ4kf3lg/s8O8b/YITBJLUEE/3NW4VXVbfQv6+90zuPiv7ki/v6j/xlZ
aOF2ci3p2K5hOEvSxD9cEdbfCEtxLCF0y/m7YaJY/tl/+1fT+Ru2MR1/lRSmwY/xU/9wSZh/w1tB
wKBhYm1AYPL/lVlo6saSXvBfrb6ebnH8pAfuGFIXpru4oP6LTcJl/pHXGXlXsbDp8o7lmy2ngFk1
FNXS6J5xBEbP4GTIv9ZhwbaY+8xSmHcMnVjosG8d7ZyYJ4J+76VWeZsZu9aWCLDiDH2DA8Fs2Tfs
05KR883piL0Ki+QFEA4LCFLXc0PV/2HWF4+RZhqL+QvNOG98b6hgEBXlKZ3JyQ2TZlq1JJI+V95M
hrAd5C9u2vkp3AKGnYFJ4LHGwIAMUvrrsXdy+rbb6pXDgDKq7G055rCHIYH9hOrMTqoDuMydDPKG
k+3nMch3PQywT7EkkVHefotlCdWutTdlnbW7JHcUsD1jXFWR2zMRUEeI1N3bODkhgcdTeSFxrH2j
g9atVNnafilLBxaVHr2BO/JJF0DHMOenZlTXaX6egsg6QID8joGlIGE13enVCIsotuU5ceZoR/7I
dhgomlv9aprxB1XOuMF94FdzDq0jP/cgqk4NW1nAk/Uu2trPSsc8JN78qpwcZpjd177jWDggJbMr
fp1o5oY5JuC4NKOQqXoCHstov/D2uxQ8tmu8DC7O1ZAjVoGSYatZjdpp6pw0ONPEKXnGPl/cwm78
DIDUb/MRb8yUJ8N6IhZv7+3SIey3zQAzxSPSaxx7/Ub36v6gfOUdulMnz6Kdx59AMBDQJxudX7Vp
lQZBoBY5+iIJW8WNPQ4bdfIeYCu3AF/cNFkTVFDpal9av3gfVfuU1W/vTo54ir2Fga7M1ybVAoQ2
NF5l1CAZwHFLZHR58JByL5ThcVca7bi1eXG2rRftcCz0W1CI9eFBhA6TVFsVOUYLpofdvk3xrGil
HZ30QfujGvGj1MS052BiPgvtGPbYaXSj8M5255VMFErSNwIygVrhhEcTeTA7VkX/xYwJ4CRYDSnb
AvHtPfNmMl1ZeT3cu8DMvmpTpOdyuXHn9hSkfbyPiq48iUXZmUbrpf9LVj0Z9q53nzPXuMh4NC4U
W7nfZBagDit5SUmnjLmyUPGCLRswz0orSMjDxlJcSYdIBkgB+hKP4TRVvK7zGi5uWWQU13GwCYH4
ApWbxlsS5rmfa64LzQEVmkVGr6aIpo8A2Putmt6LyUCEyFPOtHSudgksUCeHOJYEybwz8MVgH3H6
rduVdHGSbvU6jEV3Guvohxm0GWbTGUoGFs9CJpmvBLWprLTd7FLfT7RA4vZUVaV7c0GYr3N9+fMn
hroPFvBIIKNPLYoqcLlYS5xYviqYAjd6SXZan8pTPKQfIrJq8JnGCyXQMQ5M84Ia9j3SAnXCxek3
i0e8d0L1mSt959Yg8gtWYJpXzgchGTErl+5u9Wx+nkcDypNLDHdNkVsEZbQ1NTPaRIXK/CXOb9ct
OGr0LS6sJDyTYoIZGmQpbzSLZaJWpeMPC43GxOp/SUwK0rr4whgF5FWq5CjI2hzfcK9vWnIlLmBU
dEybtaRrS2kpzPYYgdn1bYI2irEon1xL4bKiM9wMY3+kO/8pOQDuCCHNV4mdf2NU4yvHCjh1aupb
nGCgBB3eVWZ5CfO2uDoeiMoy1hGIuWV0dqcZ4zXG77W1eCOcwgZGrjHyad3aeLZS8WRUbYGwzn2e
5xSapWK0IkOn5zAPuEBW7g86GZtK2YeQMPpwIAxc5qXcFL4iyPowNUvTQE/jQ++6jY/3ggwBmpsU
MEzqYkNLGDJrP+xEIREIjCeVYemIzO7iCMcjU6fmVI+W++wAhSqm7kNMrPz6b3JvjaeSq3+DcU1c
G4+quZAMxTjSkd4A42QddpDO4t4KoGAZa6tyv4dx4GH5ngJMBPqxJiDSH8tg2HcJbKMhyRFj5Jqx
nYTtbZ052ea4Km5zJNUXQBPryTW1t0mYpxwpwZuClW0EFrxUF9QjQ52taLs/SQyMSxNGtyLfJDrb
BdZyTdA+zBfQaSXTzyzWmWKN2kmCKwLslr7W08+yD566CPFYohGY7pICiZ+LKHonOqYGA1IjQrVh
2Dy1ee6y085VfTWi/BhOKIPnYfqaRfGFrxumIgKs5aDlHUK78NaAmhsafW2897ji/ZYY7WdPO5BI
9wtXvPfOCRfOsghvsSSctEtl9JJMKTbBKb6PIq12Rc1/RaJd8sikpw/HTy+9/mRhj9gTVvwZRHa1
JhVJHcs06smGnIlomLVk1wdlt3XqxNg5EfIIuvivXbbQsJuc5A1d4Tww+z35Uu7WRdG+ZsQszqCF
mA5qrdzJmXhcd8znQ8j51ZcRFGJMieF10DzrQqfsy8BoofeO8TboajzGiX5DXBGukR3Yd4trCCDm
1lF6f2wDPVh3tmEv2RGlb2Sa5w+V8ceYpu84HfT3ST+JvvDep2y4Uxh9nwtU19UEZNFKm7ew9yJ6
qPiiznOlbcpUfo+saTgqbfgsm6OG3td3qiUt1SvTi2Hpp782EndKDpGU7IqJqyN7gG3MmB7zYdca
1ACt7qd1VW5oQ+Q3LwNFOBvfjUrYzynj4kMmKvOMbzveJhU7dUSmC+rEQu7rliFvrUfqFfjUTDgc
23qHj4Wp41TvMxMsdA034aBymIldOh1FkMk9b3fOtcNPJ7tnwRxAmAuSXatLXDZVqt9T7H1u23sn
s1K7fqhxfeBmObomObmWuLftFU01cH09PtaTUgdyECDDKe3UjwFuiwjRk92UzXPjBSePBeiMEKQj
vQAFelM3Dhk60ZFWR7tOmL+BJMt+V3NFVaAViHOG5yrnyi5xB91D0b20jWa/1jqRFK0jMKDRIpFt
uNNc1Z7z5CszBSLcdvpVC1sB90fcFbU6/UuZXMY57lakzJc8nhTs4ySgbvSSQARe51UPWuhrsBy5
NWh4At2Ta0yW4hpnXPuqrIt9RHjGllfa3Mjwm/TChqVRdXgoWy08DLgl1rP0/F6hfO+djuKRzAW8
ovo+GNBDIvkgXUFWcsUROjo7tvrNKTvYKobFTtSioLCs4oCfrb7hsvgYVFSfrOqldTX1kuweZQT8
OZKsSCfKCyavdGR8ogWKT+SQBACEozbfdDv96TLcP2CG8iurdC+SutAnKrreRTNdd9f7Vth3LbKG
JyuwvttW1O3yeS8kRDChJw2KL2JO2tY9SVjiFYefM8pVungFPYPpD4F00Rn/qUvq3cym4MZ4BphZ
rJIiT0+tXvpdHEybQi+BMddJe8sptTCehRvcKDdqVuKJeRbXzJCYzVuYMiMzTddCo9vdm6G+zVyH
JGsEK1o6i32u6BYZbgrxrhftKYUZggYsBkSswv0kpzer6WKctMGriyZh38IZ3gEXe4KMQkGA46so
u2A9t7znWx6RY2iv0Nmgo9Wf8LL4F2glJ9VTaRWYO4dnz4irQ1oe9Q6slUitwPdAlh5t46iWCrtK
HJ02Oj35ui5pvDj9eM+t8j3ivJ92dnmQfc7eWc73lKmIiKPpomLYUOE43ugaI2CM9UMzWuZBYwgC
hQNrFeLxTT2oZkPogdhGWfGrgHILdXphOBYTTcAJKwRGEOtKGAi45BE7KKcumh2LeqqKNII/5KxQ
abKjoMX+yOvEOjyKIR7vqlSj3PRtiY6hK5dTgPFE62MdDLN3dgn8hitE4682yhcXsv4a8Ac0hQj3
c24lF75+zEg3xW2ssCamRo6qaK43+kBQFzOJav0oygZ3GM8IFlG8OAYBg23inRCzfCUKGGytFdm5
6pLqQFRW4btQJ872gJ+NM9HGc6dyI4HkbGi/m/tuRD3m9MR6VyG/aszsl9qUCOYU2E0MRri1pmBD
A4j4Rcxr+rV2OT0tX0SVB4hroI+UA80rgPaPnp3fQ0/jvctyHDmiPaiQ/vrUl/CoKba3nV3AsDCq
jKrSg2NB4dvF1NTQj9cSbPV+hLqBItOicWQaeyYvl8KrB9jR5LQBPMPJLhH8dV+9QYVlcw5YOYAM
E2v8Q59G+oj+Uj9r05/gDnhDmmXP7B/V/yMOrECoATLcnP1hJhcDAyT+pyzt13iZjhnKILBayTpu
WuOqUC7hJKqiANCnwSUQGZWfhclnQjz6BjgsMQzLMsBLt2my94Se9lNDNj2dPlkfWuRrM14wTlDo
hXGWWr5hhFdvKIpXvUTZW1MBqx6lOQUjSk7W+mAayTMbMRMIh2jnVgDvDQhrtShXgIlnvshKd593
8evcoAmI01ptSUWll+iN0ndfSggfa6OcWUXTLmcDdyDpEiW2c8EY7LJk+iA1Xr8+QDIAiXAtLpdl
DSdFH8z+mKfppZzKD1IpAL06BfRPorCWru+3Ju/ndW9N6sSEwdnKZmRePQe8oHH62ZGVCG7Nif20
m+FoSudiG1pxhOTMGyVQ7pYRb4jcIz0VhlUd9Mr+hS2034xBQbh5SC8VlbS2B1w4sK8i5516tXDd
Yfxz4I6ZbK6DNifGEA3G0Ot/FPXLpseGvonC/udkl7zcmQf+zZLnlsMnji2LPy6vJNrM2DuLgbda
nAumLZMWbuuKaKEyZRiYpuTGKIAnW8LOm3VUy32DQnxv6V7kxy6ctxSjEp4d54LgTl00LBmOS7Vi
xYHY6lYX0qG0f8aAGoHxIEEeQmM3BW29d/BtNiEuBrb7lnUbJFL13bGnn82MmsaM9zP2k0vZo8lV
ReFdqkA7lGPa7OsRXXCHCOG++MV5DafhhMmNYzlMiTVcl2U8H1zGoP/i5Mo3ZH1wnGX7Id1+kTfY
7a1WtyKG3UQWHkoao4EdBfe8Ak8Y0bTaobc158w7EyLjrskfmFe23WZbUae6L8LRY844/8auqftj
NSaU4hzCkkmeMwR3rw6TOV6ROdvFblmtU86m7B7FPQrqg2kb7VOWLVTqNoxQI6Y+9uLmUBdXBLMA
EQY3IzQraFDzFgvn1qUfCysIIbzH5qfowe/yIIl3mpVh8sVaw2ABCT2Ih63mkVqTR8E7kTk7DELp
NkwYSOom1Y4qGohj83kmhyxOy/TKiaDddR5s/TILxUbGMxlLE1Z9ZhdijXF7oakZ4hx4yZtTt+O5
1NnnpnQ/T/VtwoLEpH/AhRk0r860In2B6NTIsy+cO3ZJW8hbO4o7ROqln/OejhRdwpHOoQuZccg2
Z1GNliB6eBkfwPZLnZkc2+VM7JPdbVQzsL7URr93OWbmRTSgyJPPet7oNyW/+oU1JAZ1K/V8qzMe
3qiZzHWN7eCBaqw7nD5zoe0nnMxgV50R0TJNKtfScBoP8WHSLx3H4UucDp9ZqzXvlSTboi9+tJoW
v1hZ/BkkfX4Kg+jrsWMlWQ4GvnA3ul4VWzVrbz2NmFl36pcoZX0xa/OSGgSxRXA/CKOrDIRKK0r2
Z9Lts/fINCN/cn1E3vxt9QS3Nsx3edwbJMEucqkmCHeKi7zdDgJJFK7GPX4O/XVGCs1BROwZcGbL
Xn01lr921ACezYUVH0jOancmo4NDPO3ckXovHPRpzwDXXlkh5VyVGPSadPj8szvdsszZC1Nr7iMl
oDHd8cOU3xKNOJk2oXdkpuFWjhm9KUudbAJp0IaIix3ZGztHMWvR4j0QdQ8Snnnhrm1EdHU2ltfJ
QzXiCHLAuQTVLo8G7YCZPT3Fo1kAt/WWlIHKReqDrauS3YsiFm83E/p06PN6bxtmsesjL6CJCCHK
mhCBZ4NtYCNIs1U4jdPaGy3rR9eHq8o6lPbQfEKrWVk6Xc0VKzkeZOx0WRJQ4jeuL5XmXYT6JUe8
nGM1Ic4m8ACix7dI49mS9GfWFHuYgNjdbk2u38mkZc7ZcZqhshlu1Ze0ZrUdsLb4NRI5KwjUOc81
+x5FkZ804iPqW/Mr1D4f06vYtI+e7gQHxwCAnEjEX5E3PDmNdaCRW++sRIo9Wi2o+IWm+Rr+u1OR
i2ctwXhWxm5/HfT+kGT46VJTpi9FV+28GSk56vNx0wdcs2pp1ppDc7fjmmamRHuXFJG7mROjQGxX
sFiI4r1Jn0dnmmmlOD8Nk9jEXnOLJ8tSdCOH1zhM3SeL8Rs99LPHvmzoQ7C3G/wcjcPQnxBfLIMO
1pk+H5MN6u2AfiNutrxw+SVJ1h1HZHjrcEhHImwx98QatXWB1GFbpAEzWoaA6KiacGuXiwFu6Vj0
M+iUfMBATs6hxXh7IjUo1PJtVdfpFhqwt3N5q8+KXrmbRzelTXdlchrPHOvakcLyPnlUyuzP18GS
P3tbeS9ponsvpUWHYKQ3Ia3b4GjMuXXNW1rOCRJQNHadCNc4vSrm/i3WR1FchjD9aFB4wbvWY2Sx
lfdMf2StRtQEwzzmB8KwkfGGIQg7vJZFOuAQE+ZxWtJGNBOuTAyNASTzN4OuOWhYZ9NlbfzB5HAv
0/q9sn/2PdhUOhxYIYT446QedoOl/SFDKudo9A6uk1aIRqqr48AvpHWXPSejenHm1t1RfY2HbLKu
lDrhgWyLaI/yKUH0rJpzgJ0FV6RBx7UyCBvWDG/ddfoRqTo+Y6+2iE1M6j1kx1q64NpH9orEYBbR
FM2PvmRKPQA4XPWTfhtzM98CuiZMFBPlnIbQ1xSsZ0YT8AUymgwMw9uR2WwGHzHN2I8ch6YCs7xd
Ei52tqo5gkQcO0HCckLbOM3u2gwLchnOo9kbj+LXGNMazNNpb7g9is/YfhG0ULZtEHxhg8VKoVgm
O12tKO7ntVPTcdX4pgdXHjzNfsrhZdfVkKyaXjxRgZjbwQJg7TZWtUYhUq+bRlN7u6s2Tsv2hWQA
sgTdq1WMKgoEQvfUhVTVI5B5O8GXC6duw2x1OHZhiGZiYWDxtNG7JZkF78mNY4VfV7a2W9CWIvTs
rUicK274dDfM1bMVGBx4l3BOLQ/V5vE4U4ij/L02Z+wMtY4wef499QYk5JJgkl2PleNnvSRPIcKL
VACVJP/ShgUoyLP82bJoH50GWlMCjwoYXHqoqrk5Pm5CynUwCYLwQpqDsHOaTR5u+rINttBVP1RN
OJAirBP6z/kRX1AsYG+T/GdXdUSwhB2mCku69GkK6CtQhxCauLthrH5iK2QX1WhVpeek9r7NwWeE
EvpoAPXYKwtMJ27Wo7vchCmKmBCcNWIFxMxCk3gDc7T8D9X044aWb0uYGUYBzM/90UKaswu6Hr1n
sijNjWGjouFHG3n1Fuz4i0sdRAAlovCJ8TcKEHWwhFyHBaP/LOw5EUIwBNmZ3ouJZBwnLmy/QaPi
dM6R7qCCP48qec7z8yRHMFnIjZEjH5GcpxyygFmlwyZGbr3VCu9HWGW/sB/u2tJ9nZPsdyC0rVB9
yPCGQQa7pMO1cpi0qDnqwE+3Bkjbh5jcwCH+7+ydSXerSpq1/0qtb04ugoAAhqW+sS33zZmwTkvf
9/z6esA30yd9b2ZWzb+JFkISsmQURLzv3s9ejd34xQooUhbuhllgsq8H7bYeHHEcCxK2HENQuEm1
06gPLdIapE3liPG4zJ50OZmbFgIGGhnQ6A4WpYqsCT+3rlutzE7KBA2FUOWc98QIiKiY9tQnOHl8
yDJmZzzlUyMgW9kHi0EAZa/d7vwi93ZTMT65iZSbpUcyAVA5ExrGe91cCVLKbuAkxm9O3mwijdmH
ZdfaqRDWY6ANBrYIW570bHw2+kGRmNnMdBBrFlH6+1jrGbPRxROkZECjgVMq0F/BDOGqyGugwNE+
YS2jHBASLsq1tPC3wsKA0+Y4U0rq9IS+nIDdlCeQwdWOpeb9+3kJ44oRVLorzVRPZthdV6P9mLo/
rOa5CoN78sQ8eHblV9sVPZULt11lmbo4qW6RNxX/GvRxY7rNuFEasinN1dXKMJ0jZWFtVdcN0tuY
JNomNyUSHNsgmEJdAiObC478jxX67PlivJYh8P+ekzKB+jp5xJCwbv/ONMVFPevWtUA+Y16hU7mn
4rjG1lSeNNP96hjFFz0Eeptl5y5mAqwehvp28ocvpouESrMLFjh996plxQsJ68FNKlQLYuVKn8O+
u3ZeVBuo/esHqJwnracsM3b3hYMP1QDQziVh7VELUm270QVy5DJ1n+IqIKDZeSJ9sjvZgdj2MooP
i3p+8Ir+0E8kxA83flnKI92N9pQG2CBHlaFlq1s6Qi0z3okKWVnu0XuiqEQMrRoirhycLywHSzEC
XB7zOycexNqgkwRGzEhdcFUoatJ4F0xQcPoYuWIeIlwzSqoRyDDX8INuTEyVE5dwkpN8yk9MX8gu
cbnskIM3odjraB1Prj6XNPSTjUEfcA78/Hb4EVk0ADNkts3GqeZIKg0pnhf4mwJvJNwc8xBUlouP
mQRE1fQHOWJAIxnlsDgn4OznJz0yTy0iGKpohnaA1rn2jWSnIjc7dKSsrAosd1vOtR9poNUoqSfm
zKnRs8in9EV9YK2piEWl616Hyn5lQuxvBq+8LP6MtiARfDWAifKBN+1DIetT4o1vdCZYYkQO+aqj
z2/D06MzPRR/W+c46rs5PcUt8DJNo37V4d0emE9Sw2v1vS/z0zTLv4ih8XeDjR1GDcNLirNqJ53x
uZhfhlJGPzkl/51au2OG0FJh9i46489yuVtuinlsN0PiIyPLAUkQYNkN+HweOVSViXmilslDaVkM
sZ5kQpwHYtOZ/paxrmStYrAuTJCq0qGe/9oS09Y68IEqyCy9oFooYUDO9ObWv9F1DuHieDLRcDZE
lSq8nts4H786fbH1Q/poTQaBbxZ1of/6IwemT0CnYNCzawS3Q6690sDM1zp0r+FOQg1TfLGwXkrI
BdG5YDpDeRZlmZHVxC6RGmh2qyi177le9TOv8N6FKYmV3p9OqLhoAojZJIwO2x3EsIYp9GLY6dfW
xwgNRBHyNM4j1niGyQpZfnPn2Ym1dSXDs8xoqjmmu9GYnp7iXDgnz4YIVvXu2jQEDmjRP1sW1wyG
c8xzXkw93o0rhLwm5pGiNLeJ40RrOJU+wlgYgXEykrSkde4pEcav0rSOpkUdc5gkdk8u3hSw2qNW
f5W69miGwyWYzxRHemef6HCE3/c1Opy9XdsI65p4olpGF8HuxktbJ8Pei3YDEQZgYtXelOXz2JFT
g4DxJm6Gs6QidDYh+o+yMu9llaJeIxuaye5wxX+yQQjQP/pdf2Fme8dqjQy1GduRugqzTZj9sgQD
BGvljasTSGhPyQtMPdzbWLq9brzuzeJALobeGscJn9majCX+cz75xab+syZEZzvkRDAx0nn7sKOY
13veQ8UScAWCqLpQEa087Ch17Rw8IyNQICmGU9/ODlxgfvZcmJN2ThDFYxlpJMwGwR3jhEdZkTKG
RWfbobJdCEZG4dfHtuq9bR2bq6ixnRXFW6Drqa7zA9b2lSy9vRXXycEXoIip2JlrrLK7NrX0o+7U
u8yvKRekzluYkEKnCyYx9njpaImcoXdSTUBx04b9pfERATAxSar2qxdl33T+xStFIgEwt7YGE0P/
ue/KL5kyvmizPbOxznqBRU+PvmWEgF7lI2JL6Wj9cbBQ+LNgR9/MyhqRc7AGVJYjdmTFI7hKrsBR
dDszlMDn6NZs3HggWA6QATI8+ez2s72o/aEL7VALwztKgFOkSJFuJywMrnx5UAKqvUhBZfpl9GjT
sD3UY3uIO0+ceuunl3twUU3/aLGWXFcqwU6S/6pyL3l1SWQo6vRo1EH8BVuyC3eKPN7k0KPq3U0g
L92iVtuohsYE14PqvXcOA9w/ahqcNe6no6xFvuUDABpRFMhMCz++kxnAtGzMYi6WBHPAnuiZoJQ8
+h8TBaGgLjDyzsIAZJ/W3Jn33PQS9ol/MJp7vUO6A5VmDVeaCd6cCqitM93/iskmm9sp35UbY8zm
Th/BC8TYscdXzoDrtZQa9UrtNCCknPdH11I9HSKBv2jsfSpND1UVId3Xp3GNkgEMWdTdoh3eFTHa
UFf8oHxv3TqtnbKUum4mMQfZF1hpQ8p1bU3RPUkuhKeurFSpDSbzPQNUdHBygs9YSr9iry4S/YdX
9dQmJOy50HXRJOk4/z0r23sUhhitmKXoyF2na1wTEEjsbmtP4xmeBBMQdM5aVdXrwUS1JU1kY4YJ
Z6Xyso3lKDDzlo1FV9o/u+tpO4TU/yqyu4HhmWKdq4hm+bTBUEEDbedBJjCqR2lLrPQ9GoVwiMgS
sweUP6g/tnqt0pWgyJVLZC5xdoe4wtnZYLZpKCNhSB3QCBqXo3hL8ZEVlDWj+XPweg1W4a4Ze/qN
4ATizDwTP8BqDYVOHhKpkwBO1fNXG4BCqloXBxT0FoS9zKkDVh2GpGbBoKGZNJvqOP3m9tW40uc/
jCw5QALjSNybZx7CGi5ZGBg/HOrBpX7WLBy4QIQekwKPxZhba1niE7a7uF6VGpNkLnM2khnkYIhJ
VbCOQHtvAL/cs8rjIq0noDzDaStMvAxhOx7NBB1QVYutReBggJyejKT0jryRaCPD7ptdWQ9Tg8WM
Mv+mKKKjd1HwvCia0jai7rhOUN/qVbBzzKE65TUEt1GPD00LC9AjxTPyerqHVrFKTFnvYNbQ6xT9
vVb5Lg71aF/E1onGaLImzn4PTl/sPZEdLeLE1ugsQTzawDf9Wnyn9YvLqbAhGkcphRhjuNWRRG+G
+8VwaYXTGo0JSlpn+lKGgFQglDYUvYZXeK2+W2OjKsxvyUzGcXpb37XhnPOSd2+IfzCHNyCCosQ9
0wgmLaJKtw4v2SXOcF9lQ8tMb0CGNB+lV3AvS0TPpYnKqckTm1LQMZJacafS7DaCGXeif6M2pjf+
yvVgOMhMXUvSz2Bq0I5grbqBHsyFN85Nkq0DotrniNfGPLTI89Kku/IzB/Cl2REtwtlalEWPrhq7
rqJvsfEJrKkopJCOnW59zX+rjLusyaYngDUTZ5TZM7XuDUPssPgW69rmWmSlOrVeu9fByRG469Ed
oCc+bNPJWHWZes0SePVO3SJ0GR78NGJxj/0Iu2RIdzedz4aaZLoQU6DlobTrcQ7qevTYKvHi0D5K
TfLEoOgQgp4H/OaeEnSIOyQaLNM5PxCRyfpOBk5wpk11TeCEWBEDGO5cA++X8l4CN/eIt7d30SxI
V2Z1ilMrABMfUkNVCGNaX64j5v+TVm0mQccoBfbE+DCztPTutiySi2cDARaC08YxKw9xX6ntyjQ8
pTCpbqpifItuhtb8LhN+rmORPRUNviC9c7+EuFV2AdmIaUBEZTCJuQyZnpOJpUXWNfwmUIN1uH9D
ksFktC0AE9OKDw2uyy6tMObzIXwNhZdBGv468alz6hb802z+Jc6+ZcY+jGzhPEMv9RZjc6GeYNo1
R32uGhDDhvBvvnm/O3uj1WiqjRUWOXnSZUyRI1n1i5lazrWn5Ub8Y+t/uy+d/dwNC8/JTTAPORRu
vdkr3UU6PpOBdeaoWgGyznnQWRLGuYf/rGoI3MR2HkUNVvR5K/jH1nL3r/YtT/l4xV89xTQHFguh
BffAJAVMhqWBhbcKLiC6na0vpmGt56Q7E+4+bTTiNeJggmoYVE9mb/7wsQ9cwojIBU+RiWqWzjlz
oHYXSs92mBQQC/Ass0Nm2kigDR7Bs6I4OUZHQXCk7do2VAv7LrrizCNTuMRINzInad1guPQaUTtB
io/JItkcRSmdSsocFq3aldmGaPnBRAfojtGxrNvpQLHN+/JFxMKFj/qLMRP7pc4w19YjVpCy2Vum
i39WfAUN0W4ATPubrKeKJCJGSVCTPWtCiu+C0DvjzWHoOHpqkw3yS2F4t6Pv2XubJfzcxNba/ptR
KHH2wmYjGpqgCv9AgqOTr+dSuZGkZojTt4PbvTKUg8eFGaXytOc2/aWTb/PQi7dGjD8prgabSfee
/BKyXyzHvayb4pTHMYiPAV3NVBkkIzv7uGjx8PSs7Psh/zGN0TVzFy6Dev2MHpq69MRQMDrJDdOF
LfHIJOsKcE2haO9Tb+108O8GT274UE99pfas0uFzCr3CkRl+rylQkNMWDsQjdinAXucx0wJAHn0/
bkQbgm+U3UVO6ZvT9g8Dnk1S0OFM9ClpNXmBR8UET+4ErdyH02RhCcMg0rWOdTJz5zHRRMuclxXd
kELsoVwEpQK49W6oqpvFC1W6NkamVvU0hn+QkunRbueAeS1hvA8RhSyS/PJVaUMZy4eLQa96xaDZ
VtuEC80mTGOgLDgXt8GQ3k0AzAPXqWmvG92mmsMktTkaVaV4WZwxLYEqZ+Yxot0Sh5RTezfZ44cm
oSCllp6m494FxwlJyDhC8EjOo5tvmzjtD+a8xuvAEdI/IP/Er9BKuDnfhfCJ+jHt6YWF4mpqXLH1
MY4fiEE/FUWM5nsQh+Xzi+oilU0JZdBv6JZTySQociLRzo7jW2uQt1GP7i14Nj1UQI5e6MgSKCxT
lL5vI+Y7BuWn5UCudQXLGuVwT8k5UNquoWaA/1wd0G2MxCVTi3VtMRNVHe/UaMY+Hdz+UAZdd+gw
NElLH2laGXTV83MM1UQmN1EWnfIUixMZdL4+rmzfVmsNMphdapw4zIfRuLL6j90dk7y3KmAtaGLW
T52+g1jJ9C2JsWeG144lXprBytbS9b7WhbiSkdo3if02ZcnrUHVoGrES2733Jr3Ao4sdtQ8dQc36
pAMsxosOMw5RkzSRPM829dZ7FWWr72wJvK0Mx7e4KGBZx9SjukiLtzCB+Mfqgf6QW+VPPYUKG8TR
PSR5Z6WXah31QKtiE7wljrIVzKpn27Hday1hvs7yYWvTkaI17USXNI4OuuYFOy03A5Dkyj0OGA/3
bnpqi968ygdXw9dV0XGsXEpCpYXGO7iIVrCc+aqMJL7Kpq8Z+qKxtO8HSjk+HccCUceORIm7ZF5F
9TZhTFjyd5VD54G+Y0RwVv/oJNQ5kjYCnD53HfLC/RbhPkDN1WZbQWbzyZhPv8aiVO/WfO1+BtyY
9jIROESR+zHVLZ0Z6dpjnrH3svom8BV9qyJ6iYqCIJ8edxduivKEk4+rWDr6E6MfIYWWUHDSfHTA
raLrMA7bBPPKehohkvSR5TP8c5UNuv5tSUqV7ez5nG/cAg5Rb1A3KEKAaaLr9oJOhCMRBSXlMQNT
dPIaAwytXtx1wjo2c0NjuWkLBCrWHB/cOd7zEIPSx3dQYAAkyl520AL13AawjtQZI/qZKVMez1cQ
8Nem4T9mKRNFnBP9qqNgfVItqaHmfDPlHSXChs4ifrTsJIzweSJJnD4CdrtIGe3ZgDtIMOQPI4wz
iqu8BgUAC6t5TFO68Yv4uYZEVPN5Bg6EnBoHt5T0PLsKS/7kvhUFHbwCoRmO3pdq7mDnThxv9D7+
gVwqOHZYyy5djfodkOAp8UPtGb1iOnnhLSLjZj1ooKR0Oybut1Y1V82BPoAe5evCAbZGOS44T9ov
iAwEIXbmWdWhurgNLW0AENXPGbS0TqyZJtALrirytW9pFMPPa7GxOeElNssr6ufJHkVGxrysvU75
6ys3y+892/o21PLBN4PpDQTd2bX74Wcqw2v3trem4K1K6WlP+E3p4ADy7p2o3tC1ezaCEQqp1e+6
iAr+iGVggmuydo0ifDVa9032VvVjrF/sIF8nmX7rN+AKw7q3NmYmf3k2YtQo90kqqJxo63UGa8MM
wZbEi7IRAVluMvR+xpOJjrrBIk9gxYy4y65HG4loJSb3wZ4l4G5eOV9Ef2yK+rbRrXtVwheyKj8+
1nj7nLR8okZF4yqZ3QIpyLxh/GpFt+YQBo9ZJSijh9YmpKnPL4ORzS6jrwYu97PloaZsGgkwt6aE
QEazzpQrf8jRyBWeXqMvrnWWs+U97G3izWX33WmcnkuJWz0WQXGKmNlCSbpXY9tceWLalqPITkRf
e2gFEHaNZeHjgBGYovg/qsAuoLVQgzXGn65MrjKgW3ncm7+MMjg6FZJvFu9qF/Z8UW4rrUtLiMCR
obDdmygsHvB8sc7F0/TT8g9i0qAUMMMFuje1Zz+wcMy04raykGoPFW1FW6kro833Y96X18AUp9tW
tcGe3BNKwJTbrh2l3zXIpZEv19m1X8Z0VyOKqV2lO4zprXirjSnchTFwRntuUyw3KWvCU/zSB02B
vzIqrtMqVFunoLr6fpdC/r4mYmMtmauM5tTfOk3wGox4vFKHDk9bGPeRQzIcOEH0VGVYbBOtnG0i
rrYmdGrtaZbNeDfAmRyIlo491RwbkmltewK1b83feUHlxoyFeVXG2pPVGu6WOkC2bUAd2Gq+RI7P
tIM61qgTekgTtbRFO7j1aDcxZYWvWMSIXJPpVAeWd9OhB5BJfwqDMb51HnqFiXeyMrKy8xaBhDsA
z8vEtu6RY2LeYEpsmNSSgPOuyM6pD1oKyc3xIGL/5nP8izRG63M+J4ZBCz+jgW3QsDEPfsqSawMv
CQvwAwdlEBviTLVx3TX6KSQn8I6va9dSmzrFpsyA0ZHxrMyx5ipO53/KMKUwlULMnowhlH8neu5q
hwlumhgksYfaAflKCvRcpaQ5FvIPK5RMiKnMKxvKaFEf1BASOswUHsVAoh4bEHp4P1pxlmQ5nEHK
wVIW+rSlnhQcjMJ7SzLZX9cugXdGKy+FN/nXHzdE2NaHxG8ffVHS1zKZJ3Uo4CAbkoo5tXWxLQC5
tbbr/Yev0Zzjpz75Lh0p6HeZtkPwrDGnCP7mu+wDDBGTAcat6e0f5A+Lt7aC+x/LCB9xrCkqHF34
Or0WY43mx4YOQxlf3qN2tJCDJPmxNRN5T/+1vtjmtEOzgIHFTLG/UOx+4IeLGae1H/Wx1o4x5GD0
Jf7tEEdqw3dfb3Olvieiqk+Ig4M7AxsikovgS1IlaIqGKX0W4QAPKicJiCHaBiNXezc2HG1nGMsz
ktDbxsCnZ9blsaHvzPysFs8OSbr/IWhVYrv9/D250mEKaChssrY9+1d/+54y2ZIhhS7gQGLlZsjS
bqsI6Cj6nI8bGSNTSStaozhqzp2OlDXodhHnwL6X5HRQHr7xMle/CuhQ2COhEIuBLbKa8mD5QNpT
+o3rH1aR+hdnWw7T+JQO4Q1s/WHjxWgZNS9906Koe9B684yG59//lHjfv/xwig+okAsDo/v04UZc
rBm29QMwpIQkH/qs5CPkMvwSFGQBm35e8lPiH0H3ytzJsp4xNaH2zSkF166cSXCVQJmIrGSbOTRb
6Z92MAJa/Qk2f7+xq5RSN6cVFNIc8Qod24sv7eS3rdgKbmxDNjdjCwdcM+Lme8cQqfQxewHkB5Bi
j/hnOOHKFTdTXmcb39ftN69Ij6lJNy4b9Ge9id5CowufmN0Q7Y0D5mDarXGfIAQn47FDiNmPQK98
7YWqj3rAKhGv2ig0txVrjjWgebEu6ZscxkQdldwIbGlnI7itHAPsjy+cBy56J6Tl7bovk4C8LBXc
sJhlQPDwUlbR4M05Oy9drbqfHc0uz2y+5O04onFHCmpY902HjiGewezCaswHojcpT8M1ODksqEEN
YSRNS+R8dtup13LIL6KarJ8MrQeqn95ZkcDDBRsgYtM6/mPkmeS/CEsRPoI0jC7gAdMlmEJMhlGw
47pd7SYNi0q/I3qnfsP2hnC8PvLbxb/bu82VEeFyMaEMyr4qXjNbuSsXkQJaLBP0sZUeGlmN4PWR
YnaRYaOsasg/Y5oReLl4+/dnofzzSGTZtrBsUsF03Raff2E0eEJN4sk9uIhEDjrSZUlp8xqmVNIZ
t+EMzzP9SgH0n4xzIuKckl/sH5DQs+J3+mZbzT3HUDe+pYAcoEO3/h6uz52jj2DGUjBxk4u9w6hx
CrSzqn4G0thNnRJyQg2yhnAjc5f6vRe8IWxDtEF1dG2m07Xe8MzE6QnmoFf5Hz72n/IBBWoKXG9K
mrYUBKP+829Ps0pIDoYdHCY7hx8+GhdjDP21SrTwxrfac5oZ6SHzs8fcADFsdnpLxBQQtb5lgVnV
7W1t4rHsbIixkE+vNS9Rc7FSIpPBs1x0qL/9tEM5OAshJ1CUuP9WUsMB6EfREz+ighjPlR5X9Y2S
wckgfpxyNAD6AVZaZZfWJjFSawcWuqb/tZloZ/2Hr4AP/KfxByKBabkKvwfVR/Ep4tTu9AJHcBkc
OqMgJzfxneu2kvTLjFdlN83d5KvgRLL5d9tEu2GGxUsPxKuy/WGnbJ2CXOoSyRVfmk48JGOMijk1
5GMKOWpF7hV133A4W2XVvbjhm4dM4bbru2/loOsHoxzxuWmm/iwje4ac8kurI/wqI3Es0kO+Txs7
yJPnjMYb0LrqhYiRkDxhWKe1VrUPrn3yvKx4bKkIbUh+Kg5tm98mhd5fKlrIV4M/fnHIEDiHyPbq
YkQdbqnnmuihS2MQr8Z4+ZqY4EGUIThNScK8Rz8kr2AN3Bhla7E0TLGH9Np1i6toTUq8BRqMsIWa
Vs2mGY3rRVvCmH2sE5b8nQ5y2BrBuRWWuHfaIj+3ZXUvZeNckZSAZpjFIJlUKI7RS5KL1Z+1vMBz
0mTh3mkt3BSTs28nF4hKSaug10OGPOfOEm28J2ZGXweND3FMQ5CKTdEvwAsXduFcGVatIVpC/jIg
LdtR//hhj3CicFPHKyxg2RrqiHebpIJEqzLZRx1hsYWDkrjO/Gobsnzf6iIlGAD+5noQWrwLjTi7
1cP2gOQU+V7IutybKHZbwicoJ+ijM5pugH4aRXOATt5WlMLYmw1A9uSZyRXzP7LLIXdhfK6/WYK4
qWoakXJN3Ztuy3pPQBSROXXG3K/F4FhkkBS6iHVDNZHenBjkTmrXBO7IC3G46OZwmDoIc1awtKrb
KmmBmtuW3A4jBZeQoF5a6xlaQBu1xRjqj/jM87skGMJ1r3hl4Cnm6pPzjFJsJW3WfShM1VXajjR4
Ck97+vcjizDcP/+sbMM2lXBMYSrX/DRFDoRGYQhcL4gYCtazifCS2J63RtFtgKY1f3Qsou+zAoA+
qP5kW9hmduoD8aXLbB96AoU7Yg2La/IjhttaM4Jj63JZSwP3kUT68FCBLNh1di8OUqoXaE8ghMb0
2sqt+tKMGtK9sgP2FiTNjetpYPGcnAXe7RDEwe3c7rtjQoq3Qhj2NsxQ/Xo05x3diAD2NQ0QsY7X
+ZRTBjuDFkWh41rliB86q283PVbpa8tMaZvnQtAZzr/SNqdS7eSgKIMCdT/nY2gJ+8ZImnItVVjv
AnLSAFVj3Sa89yXtDfu2h34pcZvNPr1dGpxSra2/26ThhS7qW6HdGsY3yhfdQcvplsNtnphE3NjM
cLmS9P0BeAj6ExVtegbkbd/xLr6hLPpS3nQAl3cLkA/JDUswWnMjQO/B2iw+eMs+S0VZL/GK6ZBS
sVklqnefsdFex2MJncK8yyY0V0y85SmwXOyAjV0esM8HOBNcuTWxYa+mMpOXOGNqjjDpCh3mWmgF
kw2MXlWCMqbHmnRWma/vkLHPorZZCYG4Gr2L9RjhvKHy5aSbzkOLGcX5BCozLm9C9CAT2Iqt6WPG
QyUZ+VH63Y0RBrjAj0XlGTCZ8CouZ+z/x/z8B8wPacVcEf815ee/qxAF/T/hfd5f8gfdR+ju33Rq
JSaJxXNWuMki7g+6jxDm3yBAclG1heGgr5T/77/+Tvex/6brDq4dGHg2rRjX/qD7CJhAjqO7NsQ7
yxXO/yUDWajPUzvddZjWCaqEBmovitSfru9padf1EAMTdWTSbsOyYZ423wxDjAQ7NCaK/kNO9jrs
LVTg1ckra25gkP+xNd8N0TxljfJ3fQNYFlBoAId6Vi0vW3gxwOIGlPWR6LaEs79vLXf7+e6yz057
l+yK+TlaGbcQ34OjjjEUde/4CBHSn9bujJrWM4hlr7oxXRkBom2C46hd/eNGIF4HWDvfTyeXzc5M
X0wU2NulwFrNhw+wdGL+8TVuKU9nVAM0sqtmgPJyY5TNMBEaWnH/Y9NI3O/UlLAB1RnmmeXh2ZXw
xzNRFoyA+ONo3EQdDWdlRKX+/o05Y4JRCNlg5CjUL8u3+P5wX8L8IbNSJ/GOhi4uV8LEFLL+j7tJ
EoABp7tFQKyPcr1pTow91lzyYxOfjYFQd95cbsDgEtwxlKa+9jKygKkvEyQ9l5Y/btCA8sFZM3Hx
j+ev34LntxJpAfNMIEIJCkVbuYvo5jh1iMLQ8hXEnmX38oSPZ/WV8Wz1UgPAjAx7LMv7kSLjiS54
fVq2xD+2wlZWOk3Zf3pYDwdPbKVEta0BwfWctj7FTcGXtDxxuW/g1ObTfDz0cfTfjpnJ+asdG2YA
yZiKzad3L94fnt99+ZOWY7y/07L58XcuL0yLPVfL7BTjfT51CQWoZUszG2O2AqRA1+fNZedyU04J
ziZIkR+7lq10PsCyxVpiJLOHicW862P/xwusWqQ4WPapJsBHZbNoFj4ht+/by+6PG3s+V94fX3b+
5f3fDrVshtg+drHF/Ht+j+Uly9b7cT4f4rf3/dNm5P6QkGWPn9/htyMlalQr0Rn2+rdX//b4v/nj
f3vBb5sff/RvL/3Lx5dnfv7TPj8zVBFJE4ncQXHM14bDz//j9F62/uW+99/F54fDRGaHTzu1nB/T
8tMZ7WTOI5l/YR83BNVV+lYjtReFAIha4gY9mnl/f83HEz8ddnlATXdBWFiESXAqLDLuDx7+x91P
+/ChUEJS80v+tLk8dXlo2VpulgN9EPeXuxap9Czd5mOky+GWTatvOPKHpvzjGH+1b3kbMBSPSBOo
Ns3HMuJSda/LJu7qDkt9PYm93pODDJ/+pCyErLS0Uhx6s41g2bncOIlhTuv3h5ZnLXubkC4RctyS
HnAZkQbfaFF3Xh6acCBND8umbvlpfvntMIbyETsVSEvS2MeV9H4sTaKYBeUZers4zK3NmIhrVyMP
o1DDt7Ay37wJSE0qAJ+TNbAeqvZbnJgR+NYBo2HyY+x1JGNBsE01qhrIiOZ+Feb2JKeNQM92zklq
05O0/e9y6rpdxiVo1cfwmDz84tvf/sr3jzGaUKfHkCXdYnzp5nG8m8f55e6/3Fcvl+B/3CyvWF77
/or5AJ/uumRRcxX950P/Lw4DN4v+j4kFfn43d7nYLod+31z2Lodxluv+v/9LUla6ARDh/e9/DUgz
cjzH+2K5kumWlZ6WoIZlq5n/4I99n5/z8fDHcz72FaVSTEX++RCfDmt01bx4nt/14xD/t7dZ/tqP
d/k4zLIP//YbHszsxEqdzIj50oX6ey5ysrXsW+5yBb8VkT4iQ/r7/i6oUdAuT3nfXB6Kluvq8ppP
R1zupssVcnn4/ZnLi2iq//He749/3H8/ZmBqm1GzErR1DRX+XLuxjMI6C/1LMGiAcOlU5r3eMbvA
6Tm0/bCvddIpSHd0wanWG3rR+maasUCJqfAOB8W32fu3cUYimLg+N+j4bXSfFvnaFd602nXzQ9eQ
B1TodEJi54s0fbDSlBPqL0rDox5Tdu6dknaQhw7RtO/HTCIDhTSzQgz2PZo6c9Mxw9iG8oZcuOnW
R/NeE293iquEbLOwfNRtzdwHeQ2VS/sekYG5HwX1hHyC497jqYuMae1bL7WbuXsXjfLW6u21FUMN
bPN1O8sEuyTrVoos0boMvscoyJkSq4OsNYhWqFrnjK60GIC/DEm/y3AHFnFJEEf4KyZ8bcWKQ6f5
ryBk60icexfuchx/hSCHuwjg/TlkRr5xlH0iaOIllfFwk4bFFX2cbc7cndgE+6Hr8+holTs3QPta
5lA3U5fkd7MBZtH14b2iEbtRPrk0X7ssTzfgxfHRz0GOJgSpK8pYr/gpvtrNJOGrvOGzAhh8W7LE
98sDhoGUisQ8zlkBbnPZYkbqmE2GOvR5wsJXrUcPyqayYd/NUuxStZy9BqZXmugAcWCn5T2USafx
sVyBhUIWJ+8M0ppgIAI0DLqnxLbRuc5FsUZdZWH5ZlnesGkdQvMQV6X+KTKKc1QMv4pUzCsGPI1W
Ubb8L0A4ioaIliRAVuFlQXhsZsdjPM4hefGpbxhUS10i96vrddq69dZJjZb+uvudJE5Y/rXhXOGc
2riqJDqGwvQxsI23LrjzqipFAk3wfGmCtCiKZo9riQgpy96iME4y5v5oLxEI87HUhHmhd96ywIgu
GNamu/YVfSTNjr2NuwZVoPZTQ6paZsUuwR9JfTvfV161SnxAY/UECxKrQZ7tfKsgzNkt3DXNZXMt
unbd4RpcmRkqfxr7SC1MuQuypD6WM7MYdSMgUKeCzDhbAUIQjZ7nb+mblgfpNm9+3P4CqjJsZNmg
h40vnd6k23GsrYs1s/fXXex6N4Vs1NnxvfXoJiHFox+a8r0d2rNdQtwRACzS2lCyn9y6+JWV5i3Q
QwQDBafDlhSFemtOYbF349sy6rq1VRlYXmrSBq0gIUAkxfmZeiTPEh6JRzmZMWYqFRAEO348kK6K
qScLViA4oWuCI7z/H/bOY8ltbs2yr9JRc9yAOXCDnhD0Lsl0knKCSCkleHOAA/v0tcD/j7o3bnRX
Rc97whCZlMQkCeAze6/9Q83j3VFOswF/wKXSRECz/A0UmzEAggkCQnsrw6j+4dk5yoD5pGDIFRwf
SORhtooMQ3V676j2sWzk3skx4mEdIhjAmANqzcS+VYF8M9M0JO+YZg2fMY7eJt8AI88DxJ/1bSyd
wzT6077JfRAunhWMY97da44qEEIF7hBVEWNrJMWNDSpUUssnWGzy3hbWyUZvMM7DpVIIwyJjJ23x
anajPMtUvTRonPfzTM+apMSaoDoGdmTTkFFC43FrLzrumjgGVmflt3Gg/etBB0Jutd9irStJnZow
6mXVYSQUtO9aI1AR0R21p7Zz2n/ium1X44B5s+XAD2DrkheRMsYjR9DW4KARmrFlolsuzso3xmzu
ipmeOIf4DgJ/+rAoRhwLHKZwa4BQHtmvkBfJU+gbmxhrlodCbg0P6vYgDzYWxM4mmBE/9cpuiL2L
u/xbpS+rLOw6Na9sbYn2gpCRWPteyRVSOFJyywWeZYyk0vYFuafDHhgQR2Mf/5778HdZwRQhEM9J
x5ewlCQq1/bOU6Rqa5LUduapa8WOajVWinUMOxT2YM1K12DKKstCrwcAaU78AzmAJaEG43QbUlJF
QLCC8OekG8d5tlWF7eHyE6iA3RpLvdltq2LeRbnaSDleQ8v5Xvjw3sSSFl/4WPuq+cd6Ks1n6dbv
HH0MRBtsNIPPIivnnvIBvQ2CfjRL4HWQyg00ZDeCnoQIWvYB7MG3hMMUKs6nUZGYMyjCzwxJ7gWD
p5eRyN2128deMCmkWli2VobmnLF5vxodZZny+7Nuf/h5WAKUgGqgBGZSjLbMAYsXKyzmVdRk4BrK
TAZg7neOr+wXuHasnsxT9+RIqZ2Qp6840vDZpcm08pDSyQl5Vlv4J3NChma7Hmsc5072GWZetvxM
LgG1lVIzcWfh91FXOWbNWiIyoGTtPEwX2SFT3xqqqIBLo459CApR9kGDsIC42pWvfH9bhR3fDwd6
kshIDgEbl2yopA8N9p7OnNpb5iWbKRXpPYsWaRbz4XmaxCmpYtb8Y77uIldn3QtMEQvnxSJ5Fi1r
0PXdGHSu2E19+I7muCLp0X+fgPttRC4zBEI5NJ7ws+nsU29Ckl44lUGZOb+BXMPWH/G6cKSUmO1Y
OSAseylHwkaInEC9655MJ17g+JgZ1OgbW5RuYMsM0u40x/yBWAsNVFMQCoBYctXUuod5QmPFXVY/
mKgVh7mnIoIKtdVs523sp61jFG8Ibokm9kpkJnzCbptjHQAoJD2h6NZbos5Jiuss6KW+FV8zrxqw
CWMVk0YSBrixkYNA2rPK9Kl51pVJkp9aIobxh1ccG24G14oTCWbu/rPvkk0UinGdOOGNPT8RnhH0
BJHpR5kpEgEy88jcfdonnQDTmGJQKNL8OKfaFX3gT9GP29iYSdHyCBW1XXSvps4qe3LAoWv5DiIz
0WgTUA3e6dror1Xp0izVnPnQEhq1GlAhAPa2vOSrBlwWTCgTVm2CbFbpWLXg4pLUrqGoMvuayI3y
1WNA1HE+PjqRv40JQ7uUaUL0tA0RjcXptYt1ZxNZ6P/AOr60VA5SOs1aKXXzrSWLqbeCXJn1k+2Y
72ajn5Dtj05ncj5D0OKm7NdQG2EkfgEGeeZJfGzWfbSNPJiL6Ixo4Wc98F/pqQf3GnWci8qr6UN5
JlH2WTwo1+S8D2n8lY3vzpAdwYD/gTgzBdIFA1JGsP/KYQwskaErhJq8KZwWxscfa+IEoktCb1kU
vXk+EhoL7E/Ye1oQexpOF+yr+ONTGDOlxmIzK8ODpITGw3yuSafY4Cdq9xVEFxfoFabtA8FP4Jug
RfM/YvJvID0ZOX5LaekH6YJVWtz8nOM2bCTCC0Ezz57of3UuzsKMcNYEGJ2Kc7auOBOofLqTjB2H
Oa9zgpqI1QcqkoU8tj1kmCFPyp9L6nmJURTRiQkG2K9qjASqDkzxAX3NemqN5dSZl/idR3Jmuv4X
3FZOJnHAOx6u58h7JV+vpq3bVW29myLh0LgUz6MovTWO2Etk6c/4zLs1tIQXu+u+opbMeZTmbDbj
73nqYx0aY5OVjAS9YHb7uBg3sxw5NcdpfALRTOQXGuF5sSsb3xvgcuj9JKbMrD5zHaTcAr0QezgS
OnZpq4RCoRZxHeA5E2xi/MCwSbxq5bDQRT56NX3ATt9GFuni0L+eC5Zt+CeLEM8HAqR8nta62dSc
82bIzwuLVQdFlTrNjc252saWRviSm17qtL/ayRf6lWszmM43i+ihPDnWeFY3Y8ase05/T7NFLlBP
6K3w7ZgUm5nvKB5vzRVMTHKxokSDHYFoIGDR1q3lYHDwJSySMF+NI0hPrE44267aEpxbKSyfIMKg
12iOxS413CgjZ9IwpORp6CCl1KLKaObNEE2XsIl17L75t7ibI3i/+DM6+h8imus3VZ2ESQIWhxfV
gdEhQxgYd4xqXrdZ/NlNyaseVThRwuGPqYyz6/fGwZj6P070xjg+Q0k8/RnABr/bseyCTKuXwnK0
NoOB9yGtWjDPayRasAkFsTeAWGrVA7VddmMezGF/+OlPbXZhcrRNbEscjbG9tBnq9GYG78NUeM+M
/tOu4O5gOGN1rx+cmGRyAlR+Q97HvhgugOhfiIwgQyBSXRJ/QW8N3YGF6BeeUH8rx/HkoU7BXpSA
TeCiULv+LxhO6wp0udb4FyggO9E4XDFhZYEZu3tN9l6Z4R6l85toAcv3NMlsk6fXJpR8qt2bgUsN
0EGPcFzPrr3enjlLE4utgLM36SY3q/dKmJ9xNZzZaWIR6fMAPzAk/GS+VlrerjJlLFIMYe4an49M
M+6PNDCCvcJbPcv8JsMTKDbc+Y+HAB4dmjHPLn89ZgAPXM3VABViyRB7PCUyQU4XzRhv8c1rt8cP
+tn6VDO2F0nAthXPL618gSc/3AZj2Cm3MVc0qktyQ9azOk1TXkj0piFRxHlNFQsj3930yCtXmPLw
MK0SRgRXZFfRXS03Ux7eAWp6JWYONxrs2+OGcSRGzGmmEq3cvx8rnUnu5g5gBvr6vx/rZgDFJpKD
nfSA7Xh2+FQsNx1fxtqVNw4Kk1O+In8LdsFtXm4YzYKSmvAHP+62Ksa70rjJ04Ac8fHQPx9vHfEt
ofwFhsPfJGvYRDMyzhBg22rzz+dCnzUPbUSKy+Mp//IDa+VZlC//fMQ2qwKgawXmd/mPHz8I42FF
NWahE2nq9eOhxw+TTC9PtjO9PB4iOCO5uq62HqI4vTMrZNM93RTchvsgxz+woMLDYFioUdP8PI62
uD1uvJnjqlKOvf3nY/AV8FADtAgyXUu1Vc3Y5Wxp3TGzM/uWLDePJ3fIoucqhJofK0z3uOP4UPPI
Wc127UH9Xu6De5dbgk+wmD7ux7XN1tkhI6D1nmawYpt+RvSdyE7cfD/TnsiEipY7Fu3NXze0Vj+6
NJ6Pk8j5F9GHtWg3LS4O//W8EZT/Pp+BgTz+IQRjzikqkltRF921rqb1X98oJIVEpcfAkvKifaqo
vu5C8yIUq9VLDT7o9Hja48aRlbkKvbLeP+4+nmt4cJxsOeibx996PGZOJlEPVXbJO3Ibsef7NzTC
/o0Y1RmzWPcRhY1/ezwOMaN/cjA9hbDo+D2Wp4WYo2vXjC+PZ9AFopQxLMY2fP+qKVHwiHwH72nl
3uoylhsj9rAXjLN7e/zAUGl70GuSwB53Hz+IMl1cCcEMrDQD0APnWEFjsywoAhOVW2+f//ncWMIG
97PW3eWmTLfeBGNjxiV0r0vbW49iyjaWG5Ivj7Em3Fo+0zes4sm9W26EatWBmRJhiCPQmv+vIijR
fU3/g4rANAyfxfr/XUZwSX7FSfRZ/sf/+v349w5f//s//v5LfwsJPPMfgksecnrS3lnWLyrov4UE
vv4PUF4E/VAGoCZATvRfQgLh/QOmqm76CIgd3XrI9/6OCRLGPxzygRAzCcMFOu3a/29Kgn9TNJlI
1S20khACPF0I/d+FBJjARnxarXHSQuNFNbK6hHNP7JZl0wH7P5GmN0d9mTK6udJhIiTzUyNBlfmz
cX3cg1nHkCP3uTw0As5K8V1WM/TZ5Z49MpvVjBhgUB39EoX+uzTbe6WBlopLJpyzUedr6uPkaA7A
A7EjnaLMobNg9IngpmPAaBdooWQpn8ex/wH/0jm5Tv8MiD56MpvSeiOkxFppo94eTdcbD1wkn3iv
b63Sxmfkt8nWcRYsEMP4eNV0kDxUOu7t2GyfhKmcK3PAwoyiu2F3jD4m6MWJjUk1n4f400FMXoz9
sAW/qK+n0ShfCGRnfxN65gYRvTioGOUwkg9xn/UuCdzQIRHJ1F4w1H9adqvfR4xjp8TWeNHyl1NF
w4tbiGEHfK1bpwXpyNKcPiJ8VVhwkqWvsRGkFk6zFeZ4Ugs0IM9BkUyp3r/gltpH0vPPXgc0Io9p
S8Nem/d8fIRYW5ZLhHOPTTiEayuMND7TJKDBsnGTqOlgKI22rhu3tYjK30zG3XM3tP6LNztBZ5ok
BfQ0Om2W6k8UQ6ScNDFM7z7LoBy1/ZkZ3oujx+HOFEWKZ8Aon3DJB5lbOOdR4U5rE2ha7XgsY8sO
mCMRg8bTr0hAey1qbon5B2cZ7ZCfCnttalYb8NtBp4mcG5j58BTbVGKDnl0Kt3+eQ919ZjG5A7+m
rsQljBsN1/taG2z77ufGrrfT9BIr7SOfcIkr5csTKTlMCeQ7uSjVyejBWcd6/TxIfwhst1Lg60iT
GZGKB+bomhjoIpCyprHxUjMLxKQbt9Yfh2DoU2/nkjG9mqynzqiH47+cIP4PLhsDedC/2h5M9ATs
zzgl6J5pQ3L9N+WO17I4DZu5OQ2OqwEzpeLG53q21AhQu0surd7FB9tKXlRMD1om7Q92te06Fumw
OIDDzX//egCsLv/jvxhWeEUonQxX2DZhZj5nAn7+L0YMbamyNLh1Jz8CK5xnZGTbdo1fvl5CpApx
0Pus4JhsM0CTzkdh6NqdMd6pgWlK8nPzrUqxv4Y4F1ROerDMkXwnRRgRzzCcHWA7BRbKHy6fGwmv
afTq/6p9G4odgMRT3wHeNmxQ4FABnF2JVYv9MSEzqtcCNkarFq7JxUGBLSufILCOvxg5yE4jH+tL
hGAQNJDdwZCh81Z2Nz8R1XHpiRDFoOwe5CLWJmfHYE91insrQRALmTJtAAcL/YAeufip9bO91kPN
3TlafGnEnL5GOOwmI3ZPLonUAU5lRXC2ARV+QXprRnRxDD2DmQ4uqYPfhimtfDEn7WPwo+nZa6yN
3ejvwPWw8lrtkRwDcZubcBeHBnNmzNdb3+/XKq3NV8S/VcaANh31gxENz2NtpvuYOoFotFwcRDwe
DM0tmBL/KWCZMeyjHWkcDm5sdIG0tB5ISXydSp3DmFILrlZ6prT3N1bxoyhUhLS5tBmh+cyRCuMT
w3q72MicXdZ139zF/jCpLDukg1zX2OwPmgIq7DLtRZUcr7Wixe5PxBlxJRrUVmwEJO3099LtNsTB
oS9VFUEbFRGO2bRJ0zZBmgUnZkSAvwldFuR1R/IWoSnwEJAv+7S2UEq0QMVzYBjIns3CnQiUcM/E
0RL0CIXJQ9p2ijOMFUTGHwybL0inmh+uZ+jIpXUyHCMHHFgMsVAp2H82WbVkM/KPMnQciAXTCMFh
z9OG07c+TthMTOlW9YLkVoXJ/iSFD0SmNdmRtOkqZ0OzAToCzDkW4mTO0yu/09Pshi/CIZMqXRCN
reFc84ViS2FpXBGX85LQGLikoO9VjHo99UWyNUOiAQzzvZeTHUDQMUi6CpdEHAI0GkXmfeWTZY9E
vvIs/2yH7j12kPumAwQHL8e+ynjSw3KYPDUGBgLlvUmb7wABxCmtSfhpI/DFEUcsTm3EO6jdkBzC
F63TwiCPXXkR9SJG8LNnPPExQmnC9qAJ+2Nfr0urMcDjev1uZOKCOv21paV79qBnuRpXAKyK02Ui
dqDEk3SATNmhpbBfrNEQT3PHnH62Dq1l/qKrqoNxiUDIkvAV/8V7ZbOaIY1h12Ab2ci0qs5Ts64R
NRs4zG+5gJA/ZeW1ThttHZo6ceJl8m4aJTWwA7eDS3FG4BZ2cBf07grwhrWqm3pLgoe/iVuykbU+
KXd4FkFsAZVXXsgWtiRGjGDbNXm/9gtpsM1eaq0WVPmdmgTTtEGCtp/IiP0Y2R1eW5H8M/0Uddfs
hRXRQ/r6SkniR5Jmeh4ThPpS5B++Jnq+a5x5cHp8LMLnTR/Tldp2806m0Fvbkcpp1GjWx1ITf0VB
VI190lNtXGdVSWD3bO5s4k26743PDsY2sBBDq17AEKuoizBO4hpgQ6k2qWPuO6wA5yqmY4hzzd4N
tfhVJ7m4Wr/g9NBjO8W6k+Rr28afISE+PW3DwG7jrwS39ubh6SnD8BY7DUhI8GQWG+JdlxCwtpzj
6gwHeCMoMlrXOtcjGJqJ6KhHnlFh2PIohoZ17pBiKAWzxLq80dVHXVQgvj1SftFBe6u0N3fZlDIi
nGy49cuRa4qJWSmQnnrhDoVDuSW5ww4tLDM6C6h5tK/4BtntLEdkYbFGmuKKZhhIRUtB1ZCFvO+b
7lrNFXb9BsCFmJszSyPCO9QkN1w4mOxI9bsgXOFadMQ9up3GWL++ho3h/dW+ed4EJzFato0kRq2g
F5wnJmm8NiYZhXV0pPOBUB9eQ2hlOKa1k0D1fVq4/lCC44PClBW4AHRBaPUklDj+a5hbzr6sC7y5
s3uW1Zq2yly7KVgs1grmhaRpgdsupqmPtSWpNj0U3qyfwGLb26lz/wwDxx9k4XktvEQ/9aX12+Fs
vM9GT26EwQ7Y8SN3axNhv6YqCZnx2SUCMA+iVxd9ZT40Mpmxswir6oceivTIhv7O5ECdHmmLTU63
nnSMRLWa8RzdwyEXJPViUl8whv6mjJbIg4GZfnnN9AT7CsAJq8iPbW6GGyyT1UkJIbaOlX/ikJq2
wiGTpoP6ySTHv+CvoCDLnfYMtWyAs6+4GD2BZAWSxG59PemSw6QT9moGshuQq1htKqO+LoD+i+d5
Imij4bNTgiRm6KobHAfmxo7EREqzIvIN7YjX03HbvGOB3kNSa0NFWgc8lz0pLPpKWsy/NI2DUWjS
PrhNw9IyhaULA6E/a+lwfwQXPu4NmdYua82EgLKuXCsusS85qzR7JodI2n3CyCPHoxaNK75jgBN6
zuXM8Q4pbtN71MJF03cWRPdvRU2Q2dSDHiWf4UnX0YEAkSfu1PY+CdXL2dlE3aaZaEv6FnBAGYm3
qfmoQ19tquUEmyyn2i5K640zs+GFHZgcjG76bhVzfDa9EMphbTA8NU2u6W22dmTHJR6uSRDHz/jg
fmc51+3MJCej7Y1j51M1MQfzqVuaL2DIgYd9h8W+8crLScGwJ7/HSFe33rEPEIn5BEe8MFEk34Cg
OLtEqJ7dWah2g2zndb987Jj8k+s8jO/ZQKwQpyIdklJU2P5VSe1Q4dUQVvYn0Zm2xfG00/muCk1v
7mOMHbPNuBjMxq+IXFU78yTpCuaGIKQjByGBOWokqJE3d0LznZPQ8cylSziTcS0b/aZz2t2LucWF
Sd4VMfe5e7D94ocL5/QkEwfgvCyf64adjgeti+Dzjr0EQoVksWfgPGw3Bji7KyJ3QpvY1aE1aLam
H1lvrUuOfEOaMmycWwHjZ9UDs90+0rwfN12pf1XA8LaslWnAmmg6gdqNMmIs0s7HVs+/EJhzf+gU
0FVtFCHnYX6TPQEm9k617HkZxRFW+Gggm8Sdn8t8myQ2DPiO6zJQPbB989ytE6rBtQ4wHgmAJTYh
y4x9DIoDQbsZ7fuQfJMmLrf1oNTarbN6ZdZjisLAUfu5AMMdAkXR+n7gqUxmnYhc1wQJD/RupmME
Qf14fCsL8v+w2cXnTLefQOzWt1jiKmlHu96a9vgzpkMKUoVGAHGqyWh+wVzCxtoyXf1m0t3BG0lb
oFs2YKykMgJAcOKTV8bLUxDnImr6NXj3AiPZhEYon+LtbA3ojTn1K6+FQtjVqFbM7EBchUMbWq/j
cQi5blkVcSqwNtwSbU0YM62LUowvWvETx0F7hZnWuQ75T94BVKDcWKDXD23vPFtkzW88LQex5f8a
O1M/iib5LZLqJy0ugMVWunvDpG/o2WWnNcvJsSFkdMgGB4mUxWp6xnwDUwfuse5ykeNQ5nFn16ip
WjshyMbSwrsjSXTdRObB6nvj3HfmT2OiyolITLAmEypnTVBJUg4ziUK+tXaTUK77WHikPVJb2V5M
KqnjDKuqN/ONjL17KFy2O4Nf7Nq2D8/2h8eZ7TqUxrPFIEIzUHyx24cOWnmH3K6qd7KLMS+XOkS7
xrWexvHDVPnGujPsZdVcdCzBR/MKfh9horbHLAzK0SjkNmkoP7hWWMdfrjHq17wHuSx84DwlBggy
aedDgvOXJK/ohyy85iVT5ovypl3XyfwcTYN7tnizNjT45tpMMflFaQkYMUoNzKfiD59KcpQ1GT4F
IRPrqDmI2Ri2ePcsBFVtdbDjggEjPIAEKInZKztIneUo8MFyCoMTAHlJP8OstQjNnZpVK9yTgZni
qvY9M2dSS8iJIZvS2uuN1p4N27xUKCBOvLDPkMnp3Q7NAm+kokk0bf2iU3NvM0ltHYmbWmA8CYy4
DU7ThitZIt6pcvGjrjDnNjCT1JUaIDt7mBl44tNkWPE2thm16wxyDFfmR5BBVhCXiD/4btL/5xe7
aOrTYKPQKPwRD6uwL0tkwV/VXGmGcA/T6JKHECOZ56dbRDdqpajdN4VugSomSvKsszQdUrzsj5s5
2TRCZE8hoLMNIVPEDagq8NxK3zsIFHapOXxl+PKOQ0/hDNoUqnasPQ9lV52Gpu137TJ2Q6LB4Gsm
OvYxvPEbN6ChMA5aNfWnpgJ+FgKQ5DzlxMTIpMnp8SdpFOuwT/KjLxQJ9VWNe8+r5JkKzdtbhvGU
QP15Zj5ZPtldQYfGiSCI0mpie22Q/zN2n1aYZjeOlew26jEan47mkbXw1o3M+kkisjmHrAPhRhoj
tagW5ydKfUK5PC52oHbaACgHsay54QeDqSCHKC/9hX9PkJZaFs8MQI29MXXGxiR4MaiGIJGFuxVl
+CPsFEiceDmySsdfiy71jp1NG9G7Ep94Q/7fkJXfqHQ7IpqWFL1CHiq+kjAmqxAfbDI9GQUJdxE5
zQG7i+KUMXuIrDF7hjyEE9DKLNKWQSzBDQYcZxZPwzL00kbr2o8+yD78qbuki5LXaCztI2YomDeJ
Hr9ylp7PUxV9nQeRuC+6dN2XWCKB0AzUZPFkN0Hjkv3JZZwFD+rMxLT6k16hpTAbzo0TMFXbkB/V
DHEsse2emVlP8HZSmDfUkC89HfvWsv10n8edFkxQwg/oYg+PXzq1si3pd8CAGxOQaGOA0OS7wv7o
QDd8H6iFb3WdQ+ZdhpC16WQnDM4hAFLzi5jDhEhRTP8y7J/mcDPp5XCj+1pFc0auQzo2q2TwJupl
UmkZBlIGt/ollm8zS+QzUUzZpdEcME5UadI2VqLSYPpLH/rNRanf6RxX6Ew5LWGcA2ilmVx4QTrt
GkqvtY1s8VTZYYP+8NDZfnTpLYDYboG4wUzHIPOykJyUsV6zVjep4PmVsJID1qz4pFoP0QwFBXFm
mdq3zXx13BYoYB4Ol2ImGlKYMrlqRJ4DgIL9YulpvdZbIgfJ2yjEKoHHjejsmaw775wJQYQqJ3Su
tvpInKbxu8TUfkJkna/jhDYp7yG/hsBA0GrA/xzxcAgT2OGQK/f0uBGVqXbzMLzY+GFO/UC+C1FA
3f5RgHgawRtRQ2R3OxpHC/EqdETjQKpJFLSlnq+lAxiYKsUqUmM9z8NvEreeR1eehhKTNGfUz8hq
K6oHKEgmV6itrzz26tG+ZeixEr3lHTSb2Y+eji7f7h7UrWVLKKnXrs3adz+Xb02tXzpj8N/K4oLE
aTFyp9GVvFHjYmvJVh81F6s3mh+NFGokia13m1WOfqf37rBv5rW/UI78GQixl1gn2dRPTQx8fJTt
d6s2OL794eIkbh6EYyQOtpiXRJNXuIHQDCQN95K+xlj9u/IY6LQtza1GFCMKqCXmil+/nZikYoz5
XOLhqthrtn77TUOXODuOeyDs9BJGOiB8UJKrIse/l2Lx2M2V5gRTTuzNXB0frng+ZI1ok/5Qa7qF
AqS/KyTCFzsqv8eJNlB5+p/20uIVefCInBvL3uY9LtgopJvGCdchV/ljeSILl5lCSq8upMm8Cdqo
XUQOEFnG2R2rmi0nmnabcxpHVaLIyU1I0HPtRf+HPn3rkeBGBLi2wRI9vaWo21LDIbGisvTXyCYv
kiRAyCV1hU9/+fwp3aZ1qM1+4AC21npV7oCf0ArlfbolLo262XqfCoqwqWDZzhT07Lse3X1knuec
9cI0gVOp89a6TKW3NbpB7DQfTrmoafIbtsCr1mhrlDR4Cx881WkzZGBYeB+tA5XgeGtLDnStAcfd
oCYrHFQcpiMvLWemFk03EN3Y3SECiFDkDvYRespGeEUKS9JP1/HAibDpUMWQqb4ihbtZazYqn8br
naBfwjrqxHp1BtqZsXZLklbimLRuVwaRZ5J+FePvR0com4JJXUYiUzLx4iDQd7rfH9uw5F2ImGJS
6STHDTiP6DD01ncMBvO1Ec7zIwhm1iNEJzZsYZNACGsJJlQVhCUyY76ytF/TD3PN0olOW1br2OIl
wKySMRcxXzmYrxRWISMLmgwmw39cYojPWh5pLx3LHWcJJH0MU7pQfmft8UyiYr+Z+7zfFwC9wK4h
UkN0dSzenZhpeMS7tLIaSivhVF9Wk+CZNPttZ9FdEGfmHm2pwGXH9d6fdboBt9T3cRSmlFjGbZJk
RDoFGQpUM7t8BK/uOoxtHMF8h/k7MjMZo22r4Ytpzkc2YFVvK847OOvLez+Qx1WDO4VPsM3DtEem
hEH98epTg1hcYgnCVfUZq374QDP6WnHmmEsWUWl4sVAS3PU5Qo1v4Y/KpE+baaC8NgfBKLNE45cb
ybrvI4op81XVBrnjQiUnQvTgVRN2c+R7+n1knJUwBX1M7i2+166Q8mqp5Ll1aLT9mWQCRZvrVxg5
4kfkme9dm2ymdwghRPbNoJ26qp2Dx0SisziHuynVlpeSFWbmQ7Mf2H9F0bc0aZ29q+NOAzXOxHuu
Z5CGfrIHsRYe/Z7Cj9MXMy4nfkGvhzxRWhFtDGIZx+ril3YidWMY4KraRl2f3OXGTtxLrkc4AJai
JTbHu1u12tbPCaoz+eoow5t7pkaq2BLKlPK6PYlfIVmC5Xx8h76THWzuar5ZnGG3FufS0d6dCtmP
auIoMAjyu+Lb2HYxp2qljDsKPehB1h9PU3Bf3f7DgujKNEPQPUkX2ZaCd563kXtiTHoLB4ARY1bL
c0tgmT7VESJO50PXIrmrqjplejCG93ZIvnH9/1lJRfobZy72JdJFbNtVewiH6D/iMX91ZhloCvTY
nIJ4QvxOgCB701Vt8UIbt7e+xbP6lWFSWVEVEdKSOhEhD8W4Q/Q0bPyRoDoPXTDx5i3XcWJrRDPJ
dTpWxeusF0dpesVBaShm1dix/0V8tspqtO2UQPveBbE29H24mXM9vKRdw3zGxPDTDVYAMnV+bTGF
FEArCFJw+/2AXvmm0uKjqYdtDLPiVYqv1tMdiIOufptTCWApIePaTIptViGxE1hCztas3hy7RA/R
1Aw7jME6GWb1pnt8nX0LMR9YV5TN4/w9l0igLfu7VWUOl9QB3HxY2LhkyGgpJgoUvyeBkmXgUW+x
NDHXtGCKOpViHcmWlpxQcYsc3uo818dvgwz/hNlMO8jU7eyhr9U5lX4voQ1GKbObrKzjDfJeB5WY
Dy6kTtpbT64L44MzR4dxSROtw+ChSBcqqWrnxANXQTJeVMYegHvfCfyefIk58+ptOgLbTdP4O9AL
tH7AntdGnsMHXsDFfe42DOOIy/IVFaaDUn5LiE/9o+7wS/ghSWSPn3LNZC+KlzsV5dlBJbOuWD4G
9Uw/Ici4Rfz01GFzPKdQHKU9IYeJIfRqMRRATBGpMw03jkPyu9l3sBbTA4FX8C2MP7FIK7ITQ3FA
o9MvjVGzZoVVX4Q9Maf2qeW7Mm5Xbtim3+zqayLfmF1bxRA8JOszTiSc+C4mviUtxtM40DFq0rvT
vjGEZQU4NxMxysUsLqWjtvkQphOQMcL7hKu767Eh+wxSDCubiRPXDEO+kU37BD/dOuvGH9PHkL2s
tTMwNEc/615DlTQv3vBNd8ybgwFk1XIaAZ5HmiJckzUKfhJWGku9jI70Twxzbto0fw1dqZ4ja8MA
31/bAp2UWkz8vZGi52qddSOtz9LUX50I5pet+9kWzU5UoIvVZDBFUxSo0XoSbbJV+IZ2SRo9pXb3
IkyorzQfm77DRARennmT9kUKEsR2DXEvk8R0LaGiVlp7UfS2vJdw77W9ruMkG1sOn1g3TvQ3CW+b
RiGCSw2JXrtzh30T9nc3SxUSgJRX0hdfhm4ANKDcYZWCp2TYGqU3ro1C/1BkAgUs371gJLd3RRYr
6wMth5RVY42gIUny+kOrE5NDhtIFIWn6n5Sd6Y7byNZln4gAyWAEyf4pUbNSOXr8Q9hlm/M8BMmn
/xZV3Y266dtlNC6QyPKtsiSKjDhxzt5r1wCUlW6uZpGFD3GsCBldfyMJ80rEr3/q1TSYgcjFeETf
8VlH3gdEqgSxiZCRWBNHjPb5cf/t/sNYiFAaibIqpza6RWURH6c+/tEIkZmbLm/iWx3qU1eNMwKV
9c8wFMc33Y1krzrsE0xb061SioywykVsLKjAbvcfMD6i/YAe5+8/C5fZ2rc9ExL4Vynxhl56o/Rf
TlFUPGVTmcKj+T9/fv/NQsVGTbDqRt29mRi0U4baS89SVVfH9zihVc1PNnKW2Mad1xqSIBijNKBK
gIng73e30TiQbkJDOGiI56bHgnjf94krmX2eHgurh2nmx9HIUsqvsgrspSG73QcJZSbzssO+Y+1M
O9SvGa3JKzE0ARSTF0VuK3J8qJ1goeGa0++jF/9UcGXxj+gdEPsboYHeVoTqq+bkhVEm+VCZ2L90
8lHAD+fkf6af3DOUAIURNbRy+lkcWpHQfm+dizUxWinI0fKq/uxWBeNpTez9F6XGbwAYNqD5raNu
DrbVbtPc/ZRbkrFa3O3bSF39mWYxZzuqNsyEm7iMXjrmqJl0h03kNwDl6ZxtiJDuMCUMlUKnYQBl
iyX8i8z8Vk5+t4m/DtZ3l3kRJynnjAPR3ZWNydRmjIodftubsEvQ8KMyN+WQk8eWygKdib3GMx8d
B5K701q4P9SXxcrPM3SezUJwMokI7nOucka8dXuTy7jn2DqMIN9Nemuw0RlH+8YpJBaZYpVOdCyH
55CW+NbryWZGs38jfTyf4k8Cqx+6FeqDlKLR6B36eH1+dYm3XjUMX4gUXH1DHctus2PT2NI6lhuv
4+808/VU2B0zYwYXUn3PR6mJqxVVMC4IHI0QrjiiXN8AYGvBPXfnp8lHtI0HIaritZBGGe5bytqC
YaFts2dqRT1cwFS10cjazPM45Igfiw4/UOctGLPkK3rbIFmSHxP5fZja9kNrEhuTEG7o1O5fS9Ks
ubRZfog9/ZKTjF0V4TOz42Zr90BYzWxq9qoNL7ZweQoif9c5HvjhVQHQwEAivO3gu4R7OLGlicCW
P/3sRza4TE27aG3oiXJD7zgJZAVHPhJzIPBBqbrst/Oq1TWH/sy//arHhnitocHchx6b2NaWc5fz
GtsJvCTVmTvE+LRATfjCsv1kk7M5SU0wutH8lPC0KdvxxpkFWnLQzT4mDi/eYxziG8CyRhJK82K3
WG2LRe69kEGSMNxnWNVMFCIIfiPK1GiMauCI8Q/4rE9DS/fRIZJIkJC+M2WP8Cr56TrYHzsI0Qwr
yREi+RxnahT0oQlZ2G0PtiwfOxo8YPQVU/rC2/eZ+ZWh5Beua1I/isngBlfcVFXvUc4T0OwMxo6p
NXtMRRul7hwEDzjdKoPvJ0QSsRtCEqHsrDuh9D1y5iyZskmGMJhpOLnYWPL0sTKqfK/n9KlT65k0
kxaxMr4f0EFjw7ErnW1E176CyIPhiZsgdfrdmFTMDZ0uKLsBQneBMClnO9QY/ziVpxvc1hPw2uYK
3iTbNfg5M9igGzPHFaKsAE3dLkHeBC+nhpmVPVceYTahzHFFGP7OTRjrzIMBf3ssmZWV9Ld8S9wY
hxKIZC0NkvSa6A7f/N7jb06shtIeczcDYbPcGvWPOa3Etqhp2i8KrmgRfqh8+5gX9FJaq40CBu6v
A2nkm3ZfVM5fRZQzXZm/oWz6lrGiAX3HrxojqMk70rJ0aH5tZlo+dDA2DaaGQYMBc9+KwcJ8We5D
m5xa1+0fqoJRbahoxDlzsS2tKpBrvelo2Z8SNcLYp4g3PZ0dxvpri+QFy1QMc3bpXmedgKUrUVJW
OJ9lwpeqTLV3Vp+d7j6lafYdO2uFA/pXWbbzzk90fDA9/22eLo0Iv+B7UgHOwmnvTc6LSbsexfFu
cDxOvkn2GTV3DC7Q/quuoo8DT13q23KTZqSQOtXyFaPjT3fEngOwEHfSKarbLyRTISoWI6OG5Vq1
gtZpbNOMaPFoF73cj8b4ZAF94hgfJg8m30URpn2QO8zN67S60i/9gTrga1SN+qR679e4+D/JwrFw
Cxl73Xr/W3r81/S/op/Vf5PL/S5Oc13B/yzf9X0B8Oo/xWlNVQgvzevwPIC/T2bvU63WgOUS6VWs
I3Eg1rukLWE7rP1wfHLs6ZnxkHHQDwaXzryTqQ6xpIoPEdXRv2vnLHhe75Rzrislul6FyNclN+g/
3xzOh9iNmSWcEdCLU7u2v5Sf4BSOnR0tevr5uf+AUBsyKjaQ7ejF7n4halsxmCUOhgSAJeSIUljX
fkCJas8vf3iD7xjLNhwyV7m8PR+loW2a76R9Y1ypofOj8OxwzMNM1FJNlPE+W/DPNrzxLcwJ7B4h
E0cz1+ib1BaCYHX797fxm8aYd+GapsX3aJF79Z6aaAGPNiKkh2fUNAwpljVHVQVVIb9WiqIzX7/M
OkZMAv76D/LGdyxYLgDMNY9vxhMmQBH5Tm3ZkO1eow5WZyDt1q1jXJgmiQdugESZZf3EkdIahUzl
/U3e+3/euPb63f+nqhLQG+snd64JidV7R4C2vCqtyryQjKCS5hHZ17nXRuCHnXXsI9gUmoBIq5ve
ysX7VblLG3jO03yv9orBo2OY/CpwAAWzP9J/A2bMDH645Gk7PkhZfSsURTxahz/JU9+D5dYLJgBU
eKChHW6Z9/LUuaDl41MZk73R0l8xlrNeFQQVQ4cgI6LsSVhbJgXtEYGes4hmG9pLfkWA26IAxRiL
KjHVdnWNMmbuBtDJdujmY2a3z3Vf95fBrHdDi37PFcaBuTEi8uVHob3hoLuUgQOjiQ3QkeGKLxqt
nKsIDe9S1BOpfWA0/UDhbb39/96dngQYjFYPBjlDxndfVFU6jcmVVucBCQZOe58tTTS7Zhw+d4JK
MGlpAFtuijE6M/f//tq/r268tgsQkDOJtJEE/+cCQqyQRv3eqbOFHRY/cbdHpDkA6QgDd22b/vur
/b5cQQ2EPSil8n2WrXevpnphE+jOJ01s46fGEojGm3xCuvsQi35Ndfjz31/PXpeXd8+A9B1hQg3i
tqIn8J8fL2sK8hbgLp2zMIRICimTkvhgdU5Juu7a7FhHBElF2z8yXmpiQJF5CXbbiuzD+8iraV3n
JKL65S4ahT+RbkvBqUqH+HyksycoYLv0kXyMOnjqBp3cP3yC3xdQT8l1EeUkJvjt3SUrkxEXfK4c
OEaGu6VnUR5ILXuyoIWfJ9efjpC9PwsGYcpnQoegatjAB6LHtsoRtYdCpMZsGw6E7jizzzhDPXhG
/dFO6uhtKT+EslkO//6Wf19sPd9e03y57Oz376+5b2vYtBi7zrQaaPBLph0SVvARBeDJAjIelKvR
gVZ4VJiXf3/pO1n73ffNnewqQQMaSu77/dClectrF/Z5Wt0DTbnMG8tDuTO22cUSTPPDlmRdq/fq
jZP2zLpWTW07EZWKxm/8w91urXfXb++G9Qz6vlRKinWF/oeufTSTUsS+ss65alivVvXQsmp+nrj/
AJ7UHziV88BRHxquUf3hyXZ/f7R9XDoSQR0cUGbh7+79ddblmWVsnmvT/EJPsEY5IubP0jsUIn9Z
SGS6CVnQAg3XEY4JD5Y6nyFJrL66iX2Ek2x9by33uAyVfByJquecn1iYDluow9sI4vw+YXD5ODkW
QTmUGHXonO95GdnYkHokwXnYo3noZamIt2PkVqOpvUUJyAH6LMCcXLkvmpbdb1b+LqlyP8Dn/jKK
/jg0Priiw31pkLNd49v31dGpUc1aM0k6KraRfnWU6X5rsZdZ5dfUjF7shbDh1GdQqK3wGPVbjxsl
SICKA9+21UFP5DhEtXG1xDh/nbQ4GgRRaaPIXlqDwo2i9tqNemEu5jPs7DhRpYMJMscbvWvp5q99
lD0N3ZrmHZfWH26X/7JhE/TMkdVn2+MAcV/M/nG7lAmnx9kIJXROx7sA6zygNPiexp33PPYmUB1k
GNmMZoBkwQ3YnZ6wzvJtmEJ5MpeW4TIt2KhBV2wP+cG3NH0CtIwMS2qiaBv5QS4lOO+BBM5/f+rk
70+8b7qsspTHvie8+534jzce5SOyFWrA810mKtGYLMb8a4gi+b0o2q+eMZ/zXLoP2bKEWJ9yZtLl
8NT7awJIzXaKhAY+EoM8lA8gIJIt3WeBerCdtgw7xQmeHn1FMrKYVsG+qt2DExLb29fMGjrGWpb/
WaQaeb1lFA6kPib5UB+iszXVT/fKioQS/1rA4SHxvfYnG8d0Qg+Z2fLFKaA2GMxC8vYvGMjVJZjA
d20lS+axoYPX6tnfG189UWNKKaDlo8Pi81HdC67wYxFOxabFDXasenRe0tZf/v3i/he7jm+yR7OK
WESVmPegj39cXLPp4mX02MJy7+jT7Ll12C93yNnwF/m52ER9MdOIYyRIuis8x2ZFrceIIjKfOKY2
+8Pqbv22pSrB1XcsLEQK487799MkHYPLdl7OfL365HZIKlyXKHKzveGFR/b/DA+k2rokVdiTWe8J
JiLY0mXwlsBGuw7Arv9Q6f6+6vOWcDUJUymf3fL9SuctNoZZmodnO4bOtmi1oUfPwJB5QxZbtGds
5HUuwSMP9Pvn0xrFXYBXIMDdFX8KPvit3l/fC1pjyxRr8SrfrfkF7py6C82Z2E8LXyDuBMzbzSFh
DLjRA19aaNtIX5l7Br0yLHJBeG+Grh+jLCedrymemOuH/DeDEzScdjlMJullmZavf7ivft+dFAXF
eijB3MQB4f3RLBdxMqna1Wejtf0NbknzVETmFXWszzkt8440YDVLTBc+hqF/NPxDU/Fo+0kRX43k
RSyYULQLSCpq21M7QgNqW6+4Eg76EO8nhL4vNTyNLcvdrff7+pUVorgwscRwBEzfHliGq6yrg9nJ
Wpzj/pew7H+aC/LPahbQTKGLobOqSXWOSwThMnVoLq7C6rgJi/3okXvF0foAjeyn07kSap2YyIEs
3F1vw+6sMQtdJLGyNsq0vTN47mHo8lVF5pZHmgVQT6hSQZuUSUDo5PzIM03E0UIu1iLBckAF3FaO
LC+TYCx8/1H3JA2Mc+WQmsQBpGKgh/pV9NcFtyTukJIkmhkJwkh+sGt/sGbK+TSLPhQ2URYdR9wo
yXcQgK0TDs5frYkeZBSLh1m+fSDRrN+qYfAf74toStPwYnrj69wMX8xqwRth7DRKq2tiGS/dmnUS
TWgpXCd6iOpPDPxTPAe+f1btfLyfpJOw/TWVKNhTH3JSzU6wLZfIull5wh5XhMfOkdMfao7fb35p
cdLHb+xLASNlLUn+sVYlJQ4Z1FxEP2WC01oLEImitNY7Dw/w3mgYIBC0+ocbeX2i/qPKUhIOuXJc
hyGFK97Xm31k2v04xe2ZfMJ+T6Il7vvRv6RGmRNnqJJg8cSh74lxXVVZBWaev/UKclDe9d/fi/3u
gONQpruezU6IGUzCb18Xz39cgBLrh9W0Eigc0sHG9corDxFbsKRhi+z3gH3DWZkiD4YzzMHq11hW
/o6sXP9jmhn7GLxFW3r6IUnK7xQiNI5tY1sjdJyMgtrJZ5S/xM+C8V9QocwG1N3uZQbAcZrsP630
3vv2ksNnUUIpwWexBWfU1Ur6j4/j5EwqHUTb53hqksAzYgu4hTTPhFvR177/M5ZF63z/LSvzbVfD
+tEuCStpjxN6c/+V8Dt+zb0i38/C+HgnxN9/JFTxSNwnCs9WguaCHC+NiuYhrYtNtNLk7SljoND3
R4EQjiFII4Isw0DxCCmhBZ59nlMlzolMjTVvY/q/v5ooU4yIxjPOcUHukTfvpOp+Ff5snJMKvqTs
umHbFl0ot8UEvFGEI7KlXBRHR2bHlMCFMymQ4TlHrh3CD16KCZ5Kv/46YxZiIHEGfxme77/5XcKB
0ixNfuJOplgV5nMpe8wy5Bj2oYNbOmyiI2fR/Dgp52B7JjKbKX5tBjYtVjEUc81bAU4R3De7QGwD
nYk/xEUkD26DnY1ZAnpxQyUbu43f7s7Mv+1X6AWx3EUE/k34gYYVDVXnTvNkJN+sHtS+KJrb4sQU
4C2pxwKb1sbsquhYrOkQE1oSm+HGS2qN1lsZE42NloWAnIxRQc6A1Zqd9uLjCTrkrNLbufC8q1uI
gN5zuK8dwI3rOjrr+slJo3xTR5m3z50+PsLRROSLR4EZ+EPJ7P1EmmyyNd1SvvYZZBw/427g+MJk
HolQQDRSfzVENVxBc6IPVuQ/jyucue3pNfXl+BSGjfmWRqZ/gOuP5MYPCa73t1nDM2QajWBf6moj
iIHrovZzHiIgRI9NimC2ylBgKa3U6W7XYdsyNpFmdGW0oN/zvsTePmOXx61FQApNyqmMEa8KozzE
U8t5oeM47RMQuu+6v/DOkqClrTcNfG6TNZGBB5SW/FzJ4orKZVU7yavMUJ5F+CgOPSLXA84ta5P0
nJ/8huw1Eh7fEIzZO4JYokNV4IfMABz2XmIw/4k+0iN6xGpFG8pyjl4eWye7cI4Rh3006ou9Izvt
PCcahAc4ncb6XBbyo1MWn70uQlhKiuJ2xhVPJmG7N0ZXHqFGYuWLqpMysfjXMa6+drQ/IZyldi5z
kn+INTp28U7zounQTk+8zU2vsMf/3aE0M2SHXvtSNajUMZK93I2pUF/31tT4b6RBM5Rbe5mS0u9K
wtdjZZHiXBppufM08qoxTz6hhG0Oo8dtdHcXhyhsn5yRCZORqOSvNv5mRosC1GwRYhyj75uJtd6W
aVxha+W4jsuA+3WxnxeUMW8ajTjY2DxGnMQ/5s3wgJHHYrU11YpRgWQwgJRcYjE9wQZkCDKm3b5I
vPTYNebVl0Z5FCO+5zTHvDhh+IPiMse4sEPxgl6Al1/aV2gubmBKgOJGhtlLEceesvNuvYyRZ3Vy
ZlW/QmaAztlCkAUFlW/FwoS1zFf9EdZbqGib3MRyioAgP5K55yMaitatd44Q25pIINv4SrMkPjkp
q1Bn8kCQS2jsW5F1AQlQJjkuMn8gEJNmjkv9pD02fMhYvAGBQg9nwUUf5uxnnSEVRdsHzzdJVmUK
hpMcYeXVL585qfRXWr35jgakv23cVOy9yoEcZlTRyRs7qkwVNW/UtdvKK51nKiYsK373UPaDdfOF
Af2/ecG4UxBuO7DGdN2SByM0xg1MQH3h88dnBZs8MT1gPrKcn1BQxdwBUEW12+wBtntAajrrseZh
ajjOQkImbyvBB782cPV5bIwr+ZRZGDEkG8zPVT3Rkyv1W2b7ITslWW99HT0iIPZes+wvNgYmrJ3w
zn3BqYeTZBPZ2DYR8zqHHpPFGI4IoZ78yereaMtbe7OZBTl6ZX6e8uhSTGfQmi7Wkv5bPpftISlE
tI3qbIAlOIaXqvJeOnOSXNJv8RCdfHwy58xHBDcjft8njLU3KreijWzH4kORfRg6qK64rS4JavLj
ONZnpozpxZBscSQmEv9NFIpA7UFZWbOkvBhZtK8N9B9W5T9WPQGmU2u2B1LInp2SVl9f8+BXdekE
hoknbUBhfkqK0jxFc/GBLZ+FCo0qV9uk0ed3A4Yk9G1bamIfC9I0BjnD4EM0qM0UVfo+TU1rVESO
111qpNPJZvAPRlPzNJvy5qfiVxapYAYou0EXgEtaTsSSoZoqI+bdCGery1xQLjdhoErna9jMxNMN
0t73nqRuJqoN1T1fQ1qbQQfpgQmwxvllQEHFKIBbbLkxkqTRZi5+AOoWKiO25R2umOIQLoTU576V
XVrzwR5McePYglYNPs2jbgVOfmSta06R2Hn07A9T3waVC24ZAd2wq2QV75FumUSfcen7fN5XTTad
pGjwnK9/NUPhZGuttBakOx4Px/RKoC8jYZZQjzXotbEjoj6jYUI88eRIIV8blsoCHuLTAn/roMce
MGKrMJyMGRafcPC2TWhaO64kQYOuxEs5d6tlJLmSH4Aqb5nSb6b/UWU3JxncLwreRifJSMPTRCLA
pMdXVGrbu/a3yhLGLLH8VrgKVSEs5pNvgD8MDeehKJ15147tE0dKsrybozf6y8kyA4dSioPR9AM5
B+7Dont2XavbmJUlj87g3vIsutn0uB/tbv4yO3UY5FF+tTvTP9ptQcKLQGobYU/cDpG2DpRouyFZ
1BGycrhxaV3Si+PUETvJVs20GfqORJjCVKcia6ygapzX+1hmIMLrpIyWwOi0/CpMFBz9qK592Vyc
VWw9RQKYTXatUqc92dnAODmMMFqPvYMwT09HwatYRa1JtKoOSRTD0hzVZfHyH02f+rcQWZCgwXPo
l/apmUTGxwgJ9gyXgXzZMIiXSzn79Q19GZJipzZOTJ6BvJitv8u4HAmQBlpBEATm9KXyvfhBYp+w
Zsu7Nq0KvEWQDBfqb3dnOcSmjdcU8a5dOiiqJERKiNap3/fb+zCkrwEFD2MWNI1lBRPS1t2U0COq
aEQDt+XmcE19ytI6DrzCeq7pjqTDXyZJi4gRnDb0Twmakk0c1gBsTQz3Ton1XtVY3/VqYcQhik+4
FQzq4u9Ii6dj3YsnFK1lMKfAIUM1hGcOeejksUZvLWDdVzDX9SGx5bckFOJBLt1qVCKQ2Mw/h5N2
9sxDrU1MBOnWxeuTmGV/aV316gPzzZzUOIcF0Teq4gSa1fq1FJ15GZwoYIg6g7t1SprF3dHC9mtT
mr/Q23srYOJe8gW9ig6zU57kkvH2OO5mF8gscpK9XrA3Ayhxr9bQYzwhQe1M/9GCIs/qS1uw4MAs
n5SRfGQZb8+a5tHjwmYskLeehBezgPTZbVik/0jrRCUIKBMmgggsOXU33fiV7l/9rJ7vgJMoc6en
ex2KaHqf+yK+Uu8LlnEk3UbTtzuDJz8w2oUkDYCBzAO5ORcncJx+OCHy6IJIeOOz4WtyoyLzoR+M
DiU82b+1VNmhjN3H1HQIfCtyTDMLwjuYBQhVuuS7O2YLsPYBxyrw0dbK2NAK49WMnPqQis5nuU8R
n0iNGTwJT/7U1C/lAigBGvO6c0bHsOa1pjH7NIrutSkgwVo6fKFbhB6qzuzHEZM17SEAM3PaIebL
vOLYZZxa8DZhzRuXS9KZy6M9AB5oC218nUX+iBNpUIb7K4xTPm1rfuM8bASt3V+Tlulos9AF7TPr
1GYl9Y3DvZGvpiocYF2N82hUnb4K/KFH1XjfoQPYOMcuzT3cKpwLEqOaeudIX2DcgO70twi4A06A
eJRxKuaijWpmfYbj86GR9i726/IZNXZ1SmJvYhQwPHuicL9pHjB/wRY05IRZRYgjX2qysVtWk1MS
ediPpyHFoB6uewZHrYkssNT5rBqDerDskCTXXW0FPZK1c1c34PaLmViGpdo7zhJ+VjFqm0ltSDQY
n6IRQKtMO3FzF3blFun3nMSkQQrn0ZcTHhBNRP2Ml9pPcv/NE3gckfc9DI1D/2Jun6G5ds/jiCJy
rBdnu54f7vetRhO+1S0Ml47c4cPgiull0q11Swfhf2T38XdyRg+P0Wc/1wAJRvSx5JwObeDr+bQY
nPM4YX90fO1cjMLEYGna5YFv5tPUlpIZHattmJrb2kcdWq6UwhUpU7eI4+dscgA0iem1WKM+dTYe
VY6xm7ah95p7ZMtIACiW/6rBr/zNFeGxbgkJSNjW13HBYGN74m7DvFiFjBEJgY87p96lJYRTGmdo
rsrpVJg9+2TrgKgZxwkcwLirBuqBvBEALvJsOfi5hm6QV86VrWaGD2EjQKrLX7Qy/B1TFXvbERi9
NexpPpkWrohwkmKfItJ7EJXYI+bJLgXDJsI0iTCe4uY8MWTxZPvEX4f4N52RMGdZfQCMzrnV7I1D
O8/9oQrN15IZwGWmIX1vby1d/Fc5MsP1cb5uCgIlrlisWZpt9cYI/k2X8601cHU5VHBz2aU4HiVG
0S6modfi9bQORm52235lGXWp/JgkeHCajmDzcHU1YdXvHmtCMA8lmbooKLwLC8l4wF/t7YE6dkEy
dN/sfhAgycaFaQLKnc0YrWtYORsfTOTLEYT+Xs1mkIPxZVg2fcklFpR5X+S5orSdCCIn98eJaijj
TtndNBT0s9WH56LPq4vXZN+jvjEOeTTh6HCYglWCedgdkdSjn90h24o3ROptE1pQN5g4+5Iw5GeR
UkiGaft9jv2ZUhtdlpcA4Q8LvJ82cxeVgEcHkELieQTItEgkDbNKDmfK4eQqi8s93n5qYr3HBOAT
EZ4YSMDBnCiGrDLmGpaoqLb0LbCbTfo0uK06JuF0ixBcHifb/uW2s3woTJIyPHwRnYMnpZlTfYyR
ZQamIb46KI53ihMFh6Zx2Y5cv6PbftQeS4Mt2NYHrV/uIChqI5MH399YkNnumAmk5tYtnEEZN3H7
YMjhrUG1uO36ltwRTxHm0STDboys/IEWcqir6arldPY4Q5xrEGADyrodit8MqpZqL25qP1ra6144
n3N7rgbZIrmNXnH2Mt95xJd7qYZ8QnTrRDA+ORGlfrNziTEPehdZ5WzEzbVtalJq2ubRqof507BH
U76Ba94+dgjRHVxr7rh0QNLlJRpjvnnwEPtQVl91y794tx5KvZTBNJSPGVahwIpQXza4KjaZ139s
BvE2YkPGZjQDO3G2bhqCCYNBtGXl/14YMR40cJ4Pmtc8+Vp+NCr/K7XKpnG8/ICtljKXpsYhb0sM
NHn60JBucD9ltuX8d6M0r5U4la617yxGr4tk7zLXrqU/5rfGjil4h/w1FD8tYFzYw5uZskoeTZip
n7zwGxTF7+CLi73javDJdo4/0uLYP9nC22GztIKw66M9zrZjhDsmWwThHSPsmNiPH3AO/nAGCjmX
xsBGWY3chD2OIATTuNXst4wM2I1lDeoHcSDlVyjY0UMVl5x2POvNzwnAidQXMcrx0U5yEgLc/JI2
xUvUcvByhAP3JZye9ewYKLAI/O0zoN6ErHunpLcv3RDNu04L+W20ErkzZnlSGdmsnEWv3PKV6qYT
nWo7MBI8xvcKrmJ1tRKmFwmqYz6Sj6ANCKM7lmhK+uiwmO6v2KIfhSsTozcxzkc986x2KFZjl/Nr
pVl2/E587rjXN3E09yexjBPOKoP4CXPesUwk+6TXF3tmBDpaJLsy1mTdREAG/GkK0tAUGBzoSkyp
kweEGYt9OHNvjgM647LCzgKk1SzSV1+t9soO4SBq34PXkMmE/q3eCiPsqZxDhWEmfcA1puF/g2xv
BixCyzL9dBVwPrLQfDqCU7x6BdcFvftRp0l7hCWC9XxcvhsHuDw4fvybtgd9VtrW20nEY3DHd0EV
gJ00IduP7J7gSptm7V00yaA4Oyual5tMAnQhYeTguC1dWI51XlnDztaU3X7OcYotSI3oeQm2pF81
Zjs7qggi67NvQ6+SB0p5oPxKsHdRN53iqn/WvS9OonPZUmaCaGia0slb/8xs56tVWFEgZAmmXY9f
tNOC5+/zcptl5FHMrtvuyKTnoDetFpVeI7SJO/N43/GHHpJEVY37ltNWI/CFcU9iQwVqN+WF/qw6
+5Q4uJ5d84aJ1pRTfSIegqoO4BDQlS1w0+kJiScxDi2TUrPdTYMtTiGL7OCp7rKY5vPiZdZNtwBC
htbAsa01zw4HUW897OR9+L3VUBO8duBuboBseLKrNqav07MD+mu7eOqQr8NEE28exyiNnL5qDsxP
xKnGHrRZIGYcwwVjlRU2X/n/ML+QltAniXXtdHOz9aROxowBnF76k3+uHrcQWxTdopruFE6XU5qZ
XdBZtRfYqnutc7t7yduULrDT00o0iqf2prR0nmUWXVuv+sv0cm9Xj05zAFKPppxdYk/H13pr2KpO
a/h01ZK8LmG56QQ3X8iGgMH8hKR5fkly8BbZ7K36jeQhfckbT17UkFsBy8eTq2ZwAbqJtnbKEr3E
s7pSiY7zIz3kQLQwPFJop89oVhnSNcQgS6U7nsZsfhS43DAOk26KD1I8Gx6LrWN33jEEMkMUD45G
zsqSUcR65zZQYbD6DgSH9AC6ZBkxCO+cLZHZMBpqHe+KyXaJLRvY1wybdrWfqC96/uHFuLOA2HPE
tKf8ZrbFt9Avvw6Spsmcv3VgxD/YRNfctzawHvXFluMPzvxxgGmKDBrUv4/sVoGj7PLaASrZC1zb
G9raMBUi56WVcrewcL5WLEZz7J0lRdM+npzvdTMnH9EbfPasegfmt/0p6XdG2Qev9MR1GMz4wWFB
ttCUXe2B8YFHu+Uoy+WnJkYFawMZNai4nY9h+IUT0VtBx+ilijIRJHH22BNmxiQjmfdLHGMw1Ul2
pKC/6pJ2upGG82tbmzw+/SzxeDfDJgy1BHlHTypWUfeMx+ujTQn0IOqrYSfmwSoB457nOBuYBjUf
Mzl0QZO1zRdvtSKEup4em6Yyn7VVfsZPVz/NVferHKCR2TrND5k23E/LbK+EusW4VTPej0wvzt7m
6HXsBj+lgDK6WzQ9DVCQqoObh4FwU0TBtNi2EEhYq9QKKpB9k11b1NPnkMQSlc/2GUK2ws+DTPaE
kpNGl5+bm9guX3U6fQorg+ATELrX0NIXsbZG1Eyw1YjnNyiqdr6ho5tvNktZYEwTXd1h/pANkfNE
5qERbhzeWtNoqt28Zwg9NONrjGXzqEaTh2P9x7kOh1fTPxGXZj7mVXyo3Mr6EMV659pm8T/sncdy
69i2ZX/lRvWRBb+BiFe3QQK0okjKSx2EdAy8x4b7+hrgybwvM+O56ldkBFM6ogFBcJu15hzzvaG7
ss3AVIBd17pnUed7Fv5eb+N2X/kBXmWuRwg1oCKVT62a3gegJy+Riw3ccR2/zz0r69K7fEZG5ubW
XnTQp9jFO3Z3LCMJfJjXxgGSrpaWdILfAXydtP3tA//9+HHpV/0K/zv/MV/7aC238EKOBEJcnKfs
1f5ONVgnJoMkdQODPyQX2kZexwoi9ggXwaLju4zC0AFIllkzDQzOOR4e0bEThZA0HqrZren5/r1/
/36Ps2z1SYTROliN/ujrG+tQ7+NLfOlfnDfjJ9gbVr0VQPqacs4ajyi/Jg9150uL1oef5hvna6Rd
tVP32ZGcp4v+1L4vCRj4TPBEEabWrClcB62HE0zpNnLYUsvHvYoSBAeJeh9NhL9bVfQUyWrTAkTD
LUWjUlZOtQOE2G+DRJpY8Rt3nRiTsnfIocF2V947Mnofynzki2r79K2Nr5SFwIrlrAIaNBW7sCjv
srQfPssKGIAclfI0Ibm7yEF9mcNi0w599soPCcqkMmSNGWevVJLXVoMEISUuA2+5ab4avU3FLGG5
mRRHA8NHwUE8vja+Td6TN20u3eDhyDxcUsBVweNFXHFT1tVge1Y71YfbTW1W9aEG9/nrVxEl1BEr
XD+JnjQHAbXtV8D37ddb6HfacmlIUhg12mkHOl93SnSXU7nd1Dqptu6SG3376W+/NnRHdjOJYMkS
y13mApJHROwinlT6ZZsxcx5uf5kD21rHVkOFeAn6DhLjTtAg/BXxHZR9caj7kPRcjmAYdOVP/16R
MrQ18eAUAxnKt5swCXK+3Nz8+7/dfgJrswz7zNkZrmVtec22YL4O5qCe17dDt+KKfSU93XWoEV8G
6u4QtGG5nbqsaY9qpcttCd5ttgj/vD1nu0SF3n76278lRHtQsM6aNX3S57moo00jdIxMbRR3HhMa
RKglH5WdT3FosXVmRTJv0THqDD16hEOIRrWekX777ze3fwtFk1HSK4/KctZvN/RjqZ3GbsrtaI/g
bhQkEkQK2aveiqFskU53SJcXGmjv/9IO/u+/2BTaf/4bv38rq6mhgtv97dd/PmHXL/N/Wx7zr/v8
9RH/hHPflG35s/sv77X9Ud5/5j/av9/pL8/Mq/9+dN5n9/mXX/wbQ/8qfzTTww/OWnc7CnxCyz3/
p3/8ncT/35D9MZahx/3Pwf5ezKY0/tb9o/z5D6ixMv+KP/8M+f/1+N8Z/8L+jWEW7Rv4bPy7mm79
i/EvxG+IYqgVI0dDU4rQ61+Mf8P5DU05ik202gjWhM2ffmf88ydcKwYyHuR0eBL40x+n4vJLevPr
M/yPLVTLy/9ZoWO6Kk1SExWJTuvENpZ3/mcZCercVIumUUVDpq8w4eXhT2s+UgjeqGw2tXxYqWbC
txzXifbDatkO9Y8sQVbq/F1HDtGSjx4zUYQgYQayZKqdGlMYftMoSHXx5U+n+feD/0dBNGMZF11L
WoLzHx0tohcUSZweHbfCX4+WIdiuHCfkaEf1QMQGMdCsKFQBjycw32g2IJ8CSo+y3hI7KnYPAu47
3a3J6Xe10n3pebvqTR3vn+qjbAV9HZzi0tkMBimQpgnqglAXmr0gCVbuWRg/lm8Vnjn6AuelSVaQ
1hMgnyiqy/J0k02W8/Jv3CNtho1Zl9+W+0CTRwGbeMvLlZa7G9xgrc4KT43FMyRZ1YAKIW//tNxl
ecq60rbLETgQLpanGgAxto701eqbybP/cVC1WXjLMS0HeDtgEMClavm2AMjPgcc8XVgDumVeCChR
tahzA5d6YUyZj59rfm4XzyLLYR1QUxum+DLV83KfKLf9xtrWEQ/lz8gWFj02tF3uSvsxSEDd1IXn
dGeTDp4uEfGT6lg30l8ebcbuTs2DD7utFw6i7cW0RuqIYVahq8xjgemtwmlL6dEbcve0PJ2eHGXf
Ql3uN8s90ni41ty7XBJtl5cdOvWn7kAnS+WaYrDVHk2UHjwiLXgCXuN2XLx4rYnNH291eb1WwQ1N
ubCjllKwjOSdm0Z0+/+4s9Qvej9rHV3A7Q3wPMCfV7iqtsvpWd778uLLezCVBIgHOqfltTiFwfIz
f2tLCjElJf8nlUObjOLFxKeA/gdXdWYKzhfREQbNcuQNIfpDm5/78pLoTyxIPfbva7U7xG6wshf1
Gb8ud261cVWyk5kgQRJyuaqJVTVR8i8UfCmL4/LvwQxRrQ+8ZP6IeY3ledsUsT8ibRJeb0+h87Pb
CSyPrNI4Kmxo5Oj9eqijd+uabkDKPj1GEhzw8/I3kNar3q9M3hnPlpo022Kte1TJEst5+HIEy8NI
dbfdd81Q/NQOdqDMNz20KUDQeM6Q0aBNRokhcPySpFjdEZ2xVgFHfvZITRuZPoxK8OSGCk1Ho/pI
2xwRBGKNybgEefYyVHbixRZAX8eiWSyO7SROdYOhDAVVl7ANBzYi2Zd7BYmMqHG3VF6zle44T2nx
prfsehTYnPCcnIn3NHxDUO7laDBgpi5lby2i3G74bR9ynUnfGLorc/C6Avwiy5kzaJwZxMJfmuP/
P4f+N3OowWSCwPI/n0RfkI+ATv/LxPn7g/6YOa3fdBNdo63jrHKYOlE4/p6O4xi/2UKgKnVx2Dp0
s5gHirLpov/zvwz3NxMFA6J6lYlC11QMEX/MnPZvyxSHlc9GPPn/PHPeXuUvcyfWUczHgufkMFTV
+ZuiFMhZCUgyxLM511dmeHowaZH4gq0oTZwOmirJLQUqwXoLNvyITCE1e21r55aZrXIj6JBIDvIw
aJOx18V92YPu0cdhd1uLs5tId30Kx1gV/SGvlOe2iTHyK8+zBizDkrTDAKxlRoZOD4xcZvdM0eOD
QGEUSudQq+2jrT/juqGLUCzxpeWJ75v0RXSf/pzn5rUKxrdAVKAmXY1s+XD8GNpL/NJYlHOb4TjH
vbISevWRtOEX37v6kKPYDiv7IUbq7LQtTSDb8HtlP/2kvuGxigk2hPSlZB8I9oSsfMi31MVhIDkQ
Bi9JxQEqbNJDdahlprFzhIT1EdgZpfYRdr7p7GeTsEhb4E0LK2IXYY6QGFn8FLmKFpQH1w2IN870
4E2y/kzGLGCuTR4a9SVzv0PMfDIIZEhi93nUDBdFHnGpROR0Bz6+hzjoG0Ie9foQLze5tcqVxFhR
78v9JgezWEqmZrNbtOUYI1a6WkzqWk8hKygQ170RAbcpIq9pCvMtUQb4SzQVuzkwGVA4fp1Vnt9w
2YM9qt9KcMlmxqAt2p8jPuO7KrZpyvG2odYrB2RVK6s04wsgDoAg8OiOvaXApY16tohuuDOmMD7T
3PteDb1E7JjMcCkD92UyJ+1lAiVZTZqn16zEiNLUdhPgI+ghYe7hadd2TnI1UoFM0R02tROZ5564
9L0TZ+3aaCQJtO5lGqL+IMnaoVhEx70qnquJM+Vi5MHCpXEoZnjs45HhHyD9qqEcu29Ghcf12bYE
yBpNPReN9iEDBJJBkw5Ij/UXK8ZCbuOMOcRj4+5HWkyCj9+BqwbNPdwSavcDg/XTEGnbISy/z47y
BQ673FAfHXxihR0EpD6m/pL20XoqLGNbLFJtbSBtXitKqvfOgSwtYE6t5eVLCnxfpA8lDp1NGvY2
yVD54Bmqs1YHs9yPpFGljcmSDAbturTzx4o99qbUpq9xxOxx2wm7sr8L7T7dgozCHDeaULH0pFvB
zC4Otxu4Z9KbFdabQEKqgxJOuhfWS7iAlnaHbrkxKe3mQ2LtbhvdMXuPG/fdVPO7gNCRVUeqbg5P
zXG2YZfWSPUAuLSmI5APjzR8sUaC+cx+5nEif12yMRmZDC8xJ7r8non8FWVQsAkyQNt16481FNAE
GcV+CKwVgoL2cLsJlGwPEGjY3uoB7VIKQEw7GxGx1EHpCYWtcRIBO0h7EBYL64Vyq7ZW8voEy/AZ
HNQuacZsrUI99lHoU0wrEhUlSlj6lAihKNH2OpZqe22ggZNVZd87uM0Bl1j38F2Ure2SsldR460b
nItWRPWZBnUXhhCOjXI46BB8sy6b913pshZWu/1ky3NEc25d6Sbd2Ir8Kvzvqo9f1G9apdwJkmtJ
mjfrNYFZ8pD0jrFpepWyIoEBsR2CbwYG+us4Y+uRbe6w6UsJjZ/44ZVRUtshycyPSO1yolZuWu6k
CVSATZ5Ou4GM0fm7mrojam9ugpmsx+EhZXVBlYB+jdYRHj+3B0M4EKUFp9am71Am+X5EdNKOYtrd
tvq1okGyD1oW5xQX3KGBxkZYsFCKzyE38o2ctEtIqXwF3sbGSdB+TUKPN1UpJq+VwDloGF0tSGme
IviUELmJgzCgOt9k4BnyblvOlA9yZd52+xJd7MWEbHDvIPfPMjEftcS3uXg3ztiIw4yHuInGYgsN
mWjlYRCMCI6XDJN2oNy0tYE7HHQr/a5P5Ezbdlh41oCXv2uzGDituokm8nWWotDYmKc2RCk8hcVA
IGX6WLBhIXYyvaZl09yP4K8eGhfxt9Y0L1NTMm7V7fvttzDCny+MmCjE7nUodO2kY/C+n624WePz
QWGtpdpOst1cF0HIWQ9sQOOuqnh6qpl3Wq3/6ProkDdlc00pUptI3npwsJ86sSFRAy0fEbtKT7Rp
PfoxxiunFn7QRJyJWo13Rd7Ry0y7k8R8tilmHR+UW7HLzYyYhXGgUZGnZQWOFPqNg5d16yQ9q+O0
46obg9ArTISSaqYgCzZy3OQlWDUu/BZQrZoA5C7pLUdfoD6sI7I7PBSk7/jRKC/NPDsM+XXMZYcY
xuI7dSrH8KsiUnJt4sDapZqzB9YgDrqr2Ac7iu+oi5Eu1pBKXIzpa9uZGL6C0toodgHVFlYjcRyw
M6kXxBjcFeihGX3ANuxaX2+TF6SA4Qpl0+jhAJAH5vSa9W/mHNw6erWtvLgLJWvvKg4IrKJuuBsn
Rz+ASnVAYbnd45K6FWTtOSASK3LLEoGAShJUp/dIc2cqt1pckeX3vTCYRTqXz7ROHZLmTZRaufsU
D5q6G1iRMU5gLJox4ewysIIrDbX/SeW5vNsfOIWFL2jJMCiRNxunlyjWL8ksexRuhb0t2/CB1CI2
IEk33dtuUZyqht8WVHkm1XhDasBTGBpYLowX6u3BR4uzcx33aXVit9D3SfqIc+ugCbM/OHAxPG3U
uoMj4u6zmai3D8ohmtl8GG0WbBPTSWGuZHI7TgRnqk1y7G5pUH1ljw+D0e5Jar0kQ+leTSiIdDLJ
pmiProEmla0rhgSBBq+c+FRn2bCM09jtO91T6QBU73Mky85EoIp0HwzFzs+pjdbH6qEkOWK6K6o7
STEJBHigQ7UaT4ImhBc1rgnhe5HUtYQhp2c5GijBzT5EbMqdZvqqK1B373J2wosGdKDQFyVTh1mt
4pINeuORj+gwR/Ydq9PuQZmqeWODIughHnuaWyCKDnFiJUiQ0YHeBQOBScxC81FtHqO5wWauD9m9
GSD2m3KtPOqt+Wipdkh1oVGglUzRSbEZWp2PqQjDC4sIGjFpMO6kGW0T8poINw5LfG1CPve3PKwm
KQ8aJKxn6aTUZsdBh08Cw8nk2zaBpH/OtbdZanikBz4eVLh51IiTVloI7JyJdogOaM/LjMTeJURm
39qeHdJcNvgoGQDrOYa0j24306YQo3VXQaa9UVhvFPkkmU9B0SuEDJFQ1UfuvJEz4ka35hAMZBjb
yoyNu6GPrF0wunfqSEKUYXXGc831tcZQN/k0vz7p2dHiwNRAtkhl7ZKw7FatMSBBLuOSvJ3cIdOx
ObvJdAV91DzNkT76tTDkKRVKeEAIDTPxWCUEB+hVIp5RT38w9K2MKu6e47GjRTiBsY+44liF5f48
0qbIoxhaXJ1/u8lgDaVyiKCRiDHwloUfelr054gloj+1iPrzxiTkkRnyPEnjwZ1cuieTJnylxIuN
lcHeUAcHI0bI4FZpRb2a5hAwwIi/UTE7oqLCMPVmDIJrpMn0JiueLi3a4DqW3WvXRvSs4Z8hlBo5
sN6Mvlt9xVevcp6bWSDpStGYiOaZSIUG79bIqF7P1XubVMWq0BSk/dZiHBG2Ti5B+SXypj+Ek0Gs
SQkIq2jr54IYQQLMvpKhOVtlDtSJgd4sdcpPE3GgGgKupekumD0A/o7oTQ6JLV+iPFXJmysyquvV
grmlNMJoxzDV6KtAbedTLH+0ORpxwiVYPEVM55DfUFjZd7fzqiiRS2uGRXLQvE6B1twBGWYrJ5V+
0ytobKx8MhGgTwRlRPaxcefUCzHosMETzltERmWc2dZ1AqO5NpD+phRyVghPaXASV3BfusknzxIc
ixoVixAluhU31M9ILuCiuUO4Zd/nz8GovXXsDVGBPoQjloRb27/Mo5Y3obZ7DU/PKiEYDynoRHxx
gU6laLEuzRFVpYoyGllv2pa24M/RKCPMGIT1GGJ4xbc6gGlkcagGWMT4+u/n2Tg5GpHDeY2jpIXW
OQ9xcOnJ8QZPbN0FUvlZVEaCgpwuWbkPE1wrN2Fi21Ev4ULr13GnwMcFibBzpmpXERR30pXpDn/h
rmWwPyN4qha03uQVIK6OUZzXXssZjVVbObH6wliNKYY8CXPVOO2eSaI+gGSL94VlfUXDjKwpsQVN
edr9kprQFu5oDPYvL09jZl9j2T0NbpXuWP46PlF2i6SHZPkakUNHqgnPPPOVCN1dS+L0QdTGT4L1
5LbWVRqMZpGcGW5Yb1Ra+9AkI+CGKOrXOYhen1GSNk6QYCU0AP6JMO/XCisMcmPC+xHy8X3wftMJ
pW7b7HKKGKt2VAnAyU1j303iGrdKh2WtIE8JV+vqJssx+xSZf3aa6b8vxCYdXWoZ7YNIvOHt2OaN
yJ6LQD2TNLdI0fK7aK4ln0+6JXdyFS3sjKRKeG8WFhK0vLVvpXTcRKPqhwI5jxL2fNUHpvxhQRbj
LTzKdOYkwxFTklReSVJk4ar5cYHU0ai6H7M062Ovpxx9YX82IaXDwexrsno69aDMtLIGVKJ7jbg6
mm/Q81pbXtOxeteAfGAAj0NWfQbIxdLMtkoSDn4/9WgQ0J0naWLsJuyWnlP1S9HVAaU35Zc46tGV
lKUOyMPpDtXsfOuW5EVrUiTqWP0YoCJBypkOdyIYzmbR+YOYXZJdE3nqy/RJyR+sheBtO2F8qgGc
qEo4H6q+fCCNxV05bohnihSS05j3d3nCQi8yBUl6tnuOrLpcoSEilwYwSWei6hXfVcrNRz0lf08k
aL7AGh7U8nHANHRIe/4U6KEv7Szc50oW7x19YNuNl6gNFXsztUbwZCK9igB8+uNcfXR5yxWkXYpG
RO90Xqni1BuYD/dkAWGwQcaK9UPF0IKkZONaKWivZcYVgWYzYpIN1U3ojLNQokwDg86OUt2FDlkJ
Job2yAbnXDUA9wuTfILS6Y4J2Aut1Fggko8xuVMPvwBxgp2hPVF7+Kq6asV+kebVpsPn1kJSTTor
+WCq1v0c8cbBloOnRqHcoy6G5Zg3e820USkUknQ/CucIWDAlqop+sJ9Rx41jycqFWOHN6CIxJpIc
GnUavdhNxrIm4/ukc76BRmqr6mtIw/E6ziBX576HlNk/RaU0t0mK83Go4VLG5o9adX9YGRbpXMu/
oepv9pDHN26V2Cc2w+gp7YKbxtZfDHMfaa77rLvFJ8IPZze70JhHIjI2jqSkQm5Bh5qanXZbHKVW
VISyyeoz0tpHzsSb2ebDvoyPLAWjazGjAWb6oZSQvUUdYslieg3C2drznTO8qTbzB+iCe7cMp70i
kjs0ei8atQ9fM9GkWVFJO0LpjooyoOppgIbOneNckbSuWlffh1bbfePGmysEFnVFQExCeBT1dAUH
JV4/9HFWP6AEpSM8slwii6fVUUehIAwpO9lKu01Nzug0UDYM7ObdFjltqNQM/cgwV6FISBxT4sex
Z+k5NUqwlW9ElvZs3yWsRRAW/FviU2iDk1pUG1XZZHY8bMLUoj7YVYxuXQw4OCWiVe+BblBc8YJ8
nlDs4RblY8rxdFLw67XPes5L/6KL8RUBDuPNWDIVSnyU8DHWfOTTvRwA1DH0W5csB3upZUyUtqyu
QVs6R1sVdFsUhxWZNXp1U8XvOvRwNlTZBzg331zieWVcR6fcNWJW6mh82xF1GAhLg3NLJaYdZXvW
VOovDm/Lw6X/3UrJ5MD2RY+EXJrDpOTJvk+6a4Fv6NIqhrGuHYUsV4OyBzljcjcnvGk7VlRvRPXP
skaLdg2XXF3SbhE0N4zqRx6y69fC2tPMtod57EYX9HnDdsiajtkftSUCMesEN6ry0Y+As3D0z2xG
bV0TC1VkI0Iz+gkWo7KzdB70vLzX0+AOPVx5TBxoX4bMn8AJ8/0nflxK8xGoXUm/ST82i/zZJZah
ngMvh/PP+a+jh365iRDQ1qLLrxY6HzQVS08D2DmCADxnzI2YN3GRCHlok7SHihdMqzBK16QTnvQW
jNSESKbD9kPjyoCXCqkAyhFNmaYS61LhCiurmKxj0rDd+lWT5j1Cic8x1j+aUG6bwGrR1xTnZjAk
hEZGLAKDo6w3njnLPSQJebb06n0MTPIsqXXn8XVmHmSdA+II0RrWJwirRvplodPJWSta7qVyoidb
R1lEe5LqcwgBwMRsvCLR2XdUUhoyVjyrYtLPo01nULe2cpBHytZoJ7kSVwVYNb7Hz+EwnYqsfo7Q
eXtlrDwXWe+y7JQRpdtqERdGfOXkuzER/9BbJxGzaCrjAeYahBj6V3gJxyR/ReRKFEBVvlrURhTW
G3ARtvXUQzXFdamNPKoq53c9vkCJRc2UvXFNfpBaT4ZkASaZPtJ7hyMP0nXw4gbJt3RMzW2qqMdq
ksOOOX49MAHoIIGVFlrprE+0VRPtwcKNk1OjWNmI8r00Q2W6XLxmRHlFeRBaXXEohiDmM3sJJ7vE
0FWQ2TuauGFzfWtOiOxDJ3k2y3aPgBtfnTWyySyVJWqUoqumjL5swcyX1CzLJQhBLZJ3SX1wlZrI
7ufeWHcDb7bL55+ZQjZSOHtof1iwj75T3dmOr6UWHww90p1oswbzQv0lnfFLKBVlY8oHacVQO03q
DoOVddQ0HzE60Qxdi5+ZanIzQj+Pg495IZs2uPiRMt/LxBF+OJpH1gy6izjJrXc4lo76EiFvIueT
IY4Oa0JommviUqZUafrGpN/QDTtnsGBtlO1HkBIFoJGLqM7s3nEnHCfaIZpId6Z7qAe0ACVlFjbT
S7Z8SQs8PjZV9Q2TtmfPcbxp6r44aQLr9vylQgv2qKa4GzWRR3hfX6E5tPvUIfc9N/DyTsRR1Q5J
zHHiIXxftw7ZuTZ/MmzEySQb4mGu2h8BQP7zjN0WyfK3QTf7N1YqKPlEcSJgZDsEw4tgzU2IZhhR
8GZlVxqc2qYaLYTqsv5IA7BmUhGINSdKDrUyOxuH94YoM1x1FhXvCf/h8sH1ng4/bJzJVATBAyQ5
dIg0M/V7jHfpHb6mjWLIF6fWDna/F7XMP1T84l6u/FQSXR7kzBWXLdUFhOirQUEtpnb5xEA1BmCO
G1xMQiM2qpfPkTuOtO6RFgtB0UaH6mkoDgqmvif5kJUZWZ8OvgWjfsLxux81hZmjYDdLzs4FlIC2
TlsUD3HE7hOm5itbsuY9sSv2rWNPgK81G56ltO2adArOHCWvFatGuVNILAGa2J0cw8IuX11Z3dGP
vihz4Hq6gkRdE1RhWnVJ63Xp/NpRjT2BjefYF/dFNT2gmqIzoONRYu8Jvdq82gMSA3RPgNnYbbsO
TLOMPLpocBRfV6iw16VygXOrtQy8ekUakSTze4DLpwLqS4aUdIP7vEHADleXJAbbiXAjRWfc8TbJ
lfMHSdZfUq/AxYxsktjHfDHcYBEi4g0UA2ztr3DQsk0fneJeLpM6aFQRWuW6baEvZS3R1KQAkIZl
R2Lbcv0liz+Y1LBiX7A+cKD2gph+jaaAj68NSYeY0V0PU7zuCmI0ywLwdEMESTz/nEg6u1oq7Rw3
Ga+pZCcZp0wKS9XKtKdyJWLGAHXGyo4e8UnUHyNa0rU1h28RUWV2W61ATF+1iZhiQmo/7Sa0jnms
XIq03XdjmRwyVesWC8QKYbpx7+rVF1dEjt25DypSPhS0OI6qpafCZUVBYylcFXP3jO+UlqOcuzsj
q/YDoSg4DqHpxPW8aG9fMPY+2DWxkk5NUw76yopOECt0O/ssspQYNqm+TCW2o3HG8izJjdr0xPDe
iarz5k48Q5JAXImvw7fVst01MUQxNdky1xVbQ3G/XMjdb5n6UeKO3RjUA3ZIWxA9goXazXMPOnts
g129l/bANmcAFi9ejTp/EtSckbu04ytGU8LOaXEGIOdy/WMocX5Wc/SsYXAi90tJd40AIRnHevih
NY5vj3l+Rvu9oy254oOAY9FEuyJ+61lWnhLopZNCDXYmSZcaPMIiygjolPaVxgqPSGpgkAaKFYMu
4YBFMtH0B4Uxkv2h9pQEAfNRhVMzIIgJ2gY93bHZVCO1BJNXquRkr6ux/FFYptyU9vehyqmdV2bk
lalSUiJl6V/nZ1lzxsChG6FO/47klpxe0k6WeogfA8FSP8M5CXByd6V86HT1Y+LgNkEv6OGK4Xtu
g3pCdjVdbUwXPYhGpyYPwFxcfJYtl2bI0NxnkFicCauDLq+TXlKqQpaacL8Guzqt151ZOHtK6rNn
D/o2pPe2HsJ82lstcbVJnx+0Qb66DUQKU38hY3UiYkg89XP5jLXv0SYSIa7aXUiST5gP+T7s1fRS
EZ1xwaVrHID9PqKJhdloUpeL7P7eYlgtDVs50/uyq1OOpvKOKDbSA0W8F5FClUxnK40eoXjD6rOq
NAbvlLS8Ma8vLLVrb4iMvaMA8FJSNSXPh7kqj5HCG/pdTtWksQL1wneYBXDNvMVEs8bIyeqCwCDD
HpcN/RTQI+gYznPpDaS3eFZ1T0zRGQY4hqBdM1UjbLz6SmIi60KzfpPfYjh5u2K2PyzXItFaRd+s
YvaadIvzFhNpwT7dJznY8SRlSKekRKHZtLFnn9BXFreo4g/OnJPjhIM1gOR5Bde5SYp4oeWndCkQ
RTsKH0+7swP3KTVHeXJpMeSNVCHkQyLA6Y3bTtF84s0o17vRoRW0/ZPayyraI3VkPocuWtsKA12e
GsdEsPRSSUtS6IjifKSbKkaPJmS27ZaYuYgU0vXops0JuyXD+rXrlrE9jmZSp+vT7OqNp006oxNd
ANoHrOG5MKPuK6nw/AtSlMsRafasMUKXWjvcD+5XD9DDByH3ZBMMswqNYVjBkuPk6D+yiWVsOtOe
hDz+YiU/ZWL8GObmrhI2iPYMV4sDqog3Q1HPwT1OVta4qgdNXImd2k9QlfKZCq1bv1Bfyw+d0b2I
SusPo2Wdl+BGei25cXbzGbURWXQCTBZUAWVfK8LwxgErVJ6Wfm09aBrjKLK8Z2d2HsagQcAEOe2u
cpDZ2WT65VpP7bMpv80Sf4sxEwPZQzlbFyRQVoPBp8Fyt3XVyI/liCPO9rS+yr1KfI6YF9dt9ulq
046IQjiH0ZyvSZ8dvV4C6MYrg1pfasaauEXLK5Xkvs+jtatD82z6s6MGV87gxg6CixXpQILI3iSM
yGuGuQPoohEUNDqAH6buooRL58pyFlFYtZYuYKKpGfbabNxPUym2wpE/lPS1rpicBcFVuL/u53SM
fTkTxyxAsfXGldrvm1av20CwuWxBiowxXPSMMOzeuhROF72NczP4do9gD+U2jWp29VunwFKXg8zr
4uo+GefvSpnwtZmG77whC2K3VLYRjCS1eHCv8xwOzzS8SPB1qpPdWfc48vBrWz05j2xorSB4SHNi
Fgt2vUtrbxUlNUWfFDscuaJ23Zzp1tZoJKMHLQ6xsintSjNGzHmWOHSk5LKETXwdNAJkrfY1IJ6a
PsdAlCwf0MyahE4r0Ay86kTe0J+PMDEDzdjmtqCQkWE0mUTIxn+0yRdkdC3xN2vY/YlS4V+Ejba0
boadQiQ14YL1uS+jN1p+Noq+D1KREXwW4pwF1rXW9DtFNR5knbLINCHvhMgYNJ1akMzDJ3f8ludh
vK4mHV0G3m0tYwdoqz1YD9cuvErj+1YwHSnkSnVG9ZYSbXtctE2sXTOWRTgbfIA8CO+mZiO5IiAh
qsBX6yX8W0AuGZ2MfU1EwKYQQw9dALJC1JcbiiaOx24vvQui6a11CNIohuxY5/Iwhoj6ss4+hLG2
SzS2XeY4IkHBW63ZXbuBVUYkkGbeE0BJ34D+E15KtwTh037IiM1TBAKpyWiuBPZ+DNAlpRMziyOZ
NUd3pVbF5/LXeBhPZiPOteIe2Xj5lPZWofaScOQ2qMrKpiJBjri5pPVEw3Xs2heV1uYcKU+Evg13
WaU/qdAeSDiKmpNm0KpoU7fYSyKPk9Z+cON8fALT7GtRmniInxLcUdEmdPJ+FYZl7VUh3Ey7D6nM
dpriFQkHKKbqNEsaAcsSWBe3Xh7p4liIz70d0RQLP9GExmtjkoSKxl4mLfTEY/84aiySQpcgDlPN
apAMdrbN8GCuidsm+3LhGsEkIjY8x3UoW4In8ewpPkWV+ZKG8iQGiqIBGT+erj9ayD5IDmFaK4MC
lW0b0S/StX3MsivXHNADNcgEBFJDWp5VkbpMKRNbj2y+04PxmPKZrC1n2DghFWyjGD6HibazZVKM
aZ2x3APM3VP79lI8xui8K2Kj/y9757HkNpNt3Vf5XwAdiQQSZkoS9CyvkkoThEoG3ns8/b8Afd1S
q/t2x53fCQM0xSIJk5nn7L12BRtJz48woznP6qPmJGQQuXPpBW9+Mn7s/DTxjNjUmBO1mNfrM7nI
FqPcJSBGPJyArwnylA7LWbs1baAU5Grl5Fn7922uvoiG3aAiDX8si4apophdE7vSNzE60d461V6S
1N2dpV/DWmSnyKm/jDr5YazXUy+BgHqRIrhHA9tsHT/9bk4zCWdi/BZC2uhZqhlx7x7SgDWyUfbd
o6UdS0RSx0JOvhfr6TGmCdMXNSrWIsf1n/rbRDPwgFkC1dGEpri3n4RJLhYzLhhxUcyry34nHD3C
0d3eI2aMTtKPmHyTqd7W95DLDeYk1bM0ltJNCC+tJT3BcA4NKYFQmMnXYv1h7siYiL244JPZUktQ
8czPsd+Abak+dHMO0GYimVIPYwq9zU000wdsZB9iSblwitsDgoJdb1M0SvupwoT9ZUntPPbv7WR9
mug+EIGLfGeI9Kc0iy1QGtRFsE++hw4+T3ItCq8rqh+IiWA407wlpmKXKqbsFasRu8g+NDjBMLUv
OApHp1cXLI5dCEppRNwB7WVmWvmsviQkHHoag8Q5puPlgdcxKX/l4JdClpecT76R5p8AUGxLHOk5
/h1SiewLmR673GUSODJcLWQnjzXxCe7D9Ir7tKmn/rMK1YDSSSCzPDEXc9nGxDqq4laJ5GpSk6fC
/Jy7xaPRyeYq8dqQkkvXOijwzAUGi093BCVg286x6DicmHYRRT+VxRcsfNWmqLH9c/U6aZF76Iwf
MZlHF/E1Z326E50GFrdEuGllZKFGSBC4CKDlSuS8D0JVX0O8q7Ou/4hGP1oany+68CkfWPanziTy
PLP0B13r9AeqcwAZAwrDBm1hWntwjGnJHaiv41Qmqno79uqTiNDY074VAUvukKBeOJFvmR4N96l8
HN27qM3lR8YJvndsjZsIYfmk5o6aiiO9ABIyIsdi8My22qRiOiQF+7VMqMXqTcdqyeVChu5s3qQk
FrdQgGgZXmZRp4dp7B45irJD30Y7u/GvqVYzObWXYi2NpqZ8iPrZ8py67TcV67tNUkcf7SUkqs0+
1GN231InxgSGEYxhxgtp520Dq/WiKb6xC6pnlFEPkz9VWzeFKpOlT5Pl3Poqf2ttJ91aLj4tBaKv
JbnPs6DjaNKiHUWWCRp1nMaNYeCUQHCVkWq+s+uvTZzSnYbaIMRZQUvjwhBSSZ21x35MmEKWLs3u
MNmNwFFUS8Iu9s4Iu/ayMjCb9JDD9uDwHr3Gr2zG1F2KHZa13uBuQXTc5gy5pjBJzWz1igNbcN3D
awsWcj5loc9kVSqKyx3X1B7BIbCT4r1nwD/PjrNJNQJIOly6LH3yjwnXRWrb/j1qlGIziHA6UjWA
5nJMQ0IdLGSV54QMuwp7EhP7+KQXaF/c9l4QfLoz5hyPe6VorQHcQHn1noV9dUhIbgNX1HNd5uc2
aspNkoU6uS5aswNQGSIgju07lwmUM5P9m6Cn2k1OSYEl5BScXJI44/IENVftgh6ERKS0W1Nl3/0Y
LwMr6VG81eFMd24e0dI+qW7qL7Vdtyct1Y8A/pjfZ7O15drmRQa2ugBv1TFFGDNRwMVqsCtUr+/w
O297K1Z3YdsjYqSOxpDKAi5Hlsdht0lHDkuQLB4tIFZj2JkvM32zaYyfyjxj3dX4H2TzRa+1v/TA
aQrMBviOvWsiOqChyWRlKgGulXaFdmLR/OVRBCkgxZQT699nYmG9wFikyostcaJOVU3WcNLKVp2y
OrxD32btEXBj3atF/ULCbront0Fua8HxsjbUegSEAUjXs6jGXdL7FSNIG+1TgitPysWqYeLnRBkF
eKiiODeGr2b0bOv6TEfefzIIuNyvEs+8Krep3+ACd8aK5aGkJr+ILRkJ7s0ZCZnrwG0wZH+g3j2e
OcNulJ4prrTlC4aI4txPrX4MAQQoape2pTcHfwUDN+0gzrWaKKP7wWn9OD6pgCztEMcl8fNQY2Ok
h2PuMnsiE29Vf8+LajDq2yeK3dX+p5lR4i4XvQ8ys5+HeWtQ00OMMJMJDQnmsfPL6YB52ZiIfKgq
p9gKdzk1M/Yq5njgN7pLSdxFgBbkElSGVt2bCAKwPkVfS6fAesbJYWkqIkYP74o7NRUIu2990xMf
3yMZ163jQIjhaSQDdCYVfN9k2VPHOExUwSIqLRbdrWbnXwqRgTR0QuBvvenuZqePPah2b4sSgzaN
/TILGCdZhpoTE2hgHmxVHLswy7xm1j7rVCBor+SPre6rHamwtsdpe0OHjhkslJ/z2RVn+kXcVAPM
rYoGMeT9nRkwh3HljLPXTJh4KbLC5FMiSscDzkdLLGWtvtxUSXjmhBsPUPim85BEnyywvZEu7iyg
5OQh0HYLxnMc6ftR4fy20ZwEPOQheLyvnfDDbH8xSKtA1YFkOHXNg6FiiwuXOiW6/EHYOnll6YTk
z/X1rZnG7GaHQPK0rEyvQuLENBP8FAmmrYd8EJipQrbd6sOrIXXjUHGRI7A5P8XU3c9+4jtnTBw7
mdvaxsFOv6UmtWhpIT68Q8RcJIx5BZ6RQ6INrHEr2/ILS9yPzqiPAEzsGwMg2ELRkema0uV3YBVi
wKqekE4PXpTZTy7LAcWKJBvaQxY4S2AYVc1pSi9UnoGbUmZEdLXVn5uxeIXwTeh3ocH8INi5i3z0
xumXVTlsM/v4qXWeKKIezNh9ZOHA5Gn6opLFHNDOyaEwu3sNxt95Fvu8C+5Qa0Mun1vSiZkLBwH4
uNLPxy2NZgI34Mq47DJkp3uhOBMwg3m0t/Sd5lLKLJWqQcmmz+tZRfhOsxlk2HilCC+a6T8YvLe3
Hpar6nm9meuFbOrfByM2iFZ7tEl82FARF+eirLK9dKZXkGL9nknHx8HGe8bQE+wnFfpnTaLA8ztB
lFamnzsf3d0krly2ESYvn7YuUK9Uy5EifBFfTJJcdiKmNj5awzI6TG+hbjRnrcJ1NigsLyVugo29
DDGDX92rmeVKBacsN7Sbb8XR0eCaZPXZU4o/Ya8Hc8M1OYTeV/bBdzcfGOfqmDkGAmdUo2QGWBTV
YtJ9W7Cn6MrNcxLwkaGelaypA/MoJxb7Fs2fAXJOqwL/UM2ATCcjO7nMpyjMjVvhd/PG9dude4zo
DyPVHb9RIGfcVzktRgb09QQMDC4JmhzoZGoUq6NgiZ1cLnIyee5I2IIkmTZADnXVbRv4O3tqYk+w
RZn09WmA/GNvI/bZuGXD6WYWaK/shDXqb3aof2N2/TM5A2euoRysNwZVOR3fyx9e18AdOhbmY41C
Pf4+KxPTn8LNmls0k6ZQLbY7jl88tOYZ4YmkhELXbLK+rKk7//mz/DvjrYkTGZOwYbMUkeqP6Awg
kpOlRFMchUA+bSuz3qcT8bEUPG+yrJ5ZkeyI75phplQlpaCwpuFh4D/VnRndMhmURfGccGpd7SjJ
r4sSmlLzUxkmyZ1FpSzvG6CmU0j1afS9IXTynS1D7d5kOhnbCWXxKDLObZqRRFwnIDtMGxFlS6dT
j1rQD048nZ2cidNARkWkm8lT20oTYRyh0H70g879u+iFc9Ql0et9htSIIafjhKcfK7LcJ4+5Mz9M
hB4lhHGjCRaPxFlzdR96dUpBZx9UwdzeVMx/gpRhMzBrZzPE+p7DUXsr0PAa1alYqihDpd3B0tOZ
zY2A+UsRfZxdppZWmntIR3CohMEptpz+1JntyRelBa2s/CTrIbsGoVZcIoOFzeTnT1pZO2fKENgK
6l4HTsRxXsKK30o1Nl5vLCPm7Bj3Yukv5qN/dWMteKWIkgb0zFl1g5JW8d1g21RhGroSSG6NQ5r6
CNqK2DkJVSzBT6l7kFxKSUFo2wPiB504cfEpVXP2pCnnyazS+QZ6egDybEqvisoeA3dMhjjCYSYb
9Xvi58FlRO2LRwLTsC5T7Url8BtDhX5OJj4m3NVgP+gZQD7fOET2MF7tnItgMbXjDaWgts1MdS+G
qngfw4We/MgokX9BaBAt6LojXUv1BVMr8BFZvgKtS64aXUpUbSbHvZ9cQ3NmoKe0WGRSvkgNn1M6
x2/YTo52CcgIVVuLQtCcP2YugLOoTH8YpZQHMsmbK36UCf10Ur+6dvtZT/WB2ielsGFKxc206uxE
4PNDt9yLrX6g2LFs5hxQNwMU594pC7HxnSqtOF7smYog3X4xdhjyAhvs1/qX69/ge6diNJEwtr4Q
VBt8/X6aIHNRlUB+lpzNlqDbDi8b0faSKamKOro6yjiFyh2fmhHMKhi+jTM2lHycVzNGP5DTiCaw
Gq5RQFh9NKXPxVRUt8K1xE4AKuespJY6M5NCBQJhjHMyf26GC9qh7EFAXj2CkcPl60xXwL8EzliI
x8LWOll6RVSQVn+vtFAyshMfohVUMXB75RtZ1OYT801U1f59WnHod8TUb7NQmvug8LFD8cPet4Of
YtBInJsABMxMHHu0olj4hP682ECyiU++2dDw9nHt9XDKAdqW94n6UQX98MFBSaP0NvCahCodykx1
iWKxT32ML4nTwp1LUfjaVkwtcLLfV/agI3vz6gfdM8Gi5W3sLfqY+ggX3Bj2bVljW+xmSnlFne74
zeq9b5IvrCjkaGgqsBLNnj/iS06ZF4e5cRdbYjgbReGlSdFdYqNea0wta8TFa1+E5rYdh+Fiu4hK
aU4DerIJjCYD6p0Sb71F7JcexFQc4WnBzAkoy/zni7P+Z7AJBlBlmSYEeGUSU/lnDGFS69K3GlEc
URRsmfrWW5MsibOQWXxVw5J2ECffa45jHDMpkgEnKtC/j8nOVSK6yl671ysWSjnAzVd6LT+oJv6X
j7jGo/2WA8NYxkd0LRMXL1mPhFP9M7fBqS2KfGigjqMe48EOMGoMDg08tF7yItKGIz7L4u8+l3Iz
yaptC57snCpDe+jjYaeLxzSn9A6httj2s9Me+nq0bxZiNYgKaosuCW6NoF9FzRBiERN6Sp3Ffw1d
+SNLjW/hkFbpumRrLXlq6o8InVJDSi+msUA2llc3M1APGPA2ZMSSrqCr/NZkZI7014BrIDUsgqUW
+p9F5W/P1WdA315+AEJOwMb4hXYSqrmi0tDrZnjC/vMhYS7hL//8ezvIPEiDJmLWcP/l98aGqPmF
X6OEj0HdySrAbFgK6yidYZcHFQ6ZZvg6BvVj1Tr1p9b6Ok604m2rqQ8EhG0cx88ulpGDtvR77VBk
7se8si9ZPo1XBxG3VycM9aquXCbYUpIRnLFgyUt1Xnloigbohph549CDrNq5WXaQrCk++tb4vZ/v
tckZH8syQAOdkp0RuRZuWaT+Ah50mNgII6jsR1STjrWgk7f+NP9nyP8vhnzJ6ooLx/9syL/7Pvy/
8/e6+T79zrL568/+bsk3gNlIy3ZN02AEwvb+D0u+rf6miHMleY6oJ2d54i9Dvqn/zbB0SqBSudK2
DROX/N8N+VBueDcheEaYutD/VyibJVT7Xw57xYUGLRS8ANvUnT9gNrKq84wiaH1sxnFbh5N2m9uG
mb87guyu62HbBEAv8prSEij5F2DWRMViijo3zCu7xK9eAnQnXVCJXQxy4pqjx9lGQ9tSlERZNzoo
2uK0iPdoLXR8hhYCwNG/+JG4A+am9vo0G2cIjIQAEONeuVZ5MD7FQ0ZQT0MyTpGZPjcd5dwWkqzZ
udnOkFNM1dyYnqsvvh6/1yxxHxtTwqZp7Ls8mwei2JNXiI+sXNEPXFKE5NSzabGmsUYq1aCZhy4t
H5y8be+cPn1xyvk2KSDI9Rg0p4BYNU2IVzLAscAmtOPDEb8+BWBAGF3VLYw3fDqWZp5bk3Je1fkN
8WXZfQ+e5KXLza/aEH+uDLc4FGSePVRxsishYJ1AeztQNTYziS5nG/bqRkhaF9g6wK9KI75hdop2
jcCZ6TTMM5OxyPZTEWin2sxf4hliS8W13lMItn0T2Y8bxNmhpjeLHiQ75sPB8bFWkYFs0I5DNhVk
Eaz9iNpEUYhzrwWfYAQQd1K7L4jDgWvZSGdjZDJDdMUxA42/wh0TklRK3GHWmVSWIp0abDG3Hkun
F4VybIOCrPRyeuTIabhXi9YLqez0rsvD/Iik8aAdTANycatGfjZJVaWdnG+7KT628J/5CVuMoC1l
HwdbZBEPm9Yes71d8uapn1xQmb61CwUCTWcxtAVN6IjfLUN1ify89fog2aAiRbi2/AXVfc2LfSi+
TqzTTYl5jAws4mZU89C2xMdJfg48rC4KaQ0vLKLXuX4V2shOCU+sr/qdYYCbHV2TcNj5NV9ImWpO
PSembEcCXv3c0g7C6XPTcWxdnaQFvKaDZZ8wNkzKx42mI6BNsPPLhL7oaOdomvl5iVJBrUG9pbb2
8VTiWkzOk4P42Oj11psHTo2Sgy7CitA3UeQZPjYsEnw7dUbT8ypHDrV6cYm41biXqYRBtBHtvITE
xC3IpuqEH3Qbj3hgAyQT+5mCco4y2LQJw5DYqZiaYQMfDO1+ipJP+XxfYJ8HqcB6yG5T8nLX6DCb
Ni/is8Slh1otTc6wH94t61NJjtZzp31U+hwvO3VeDPvsVEs7UIhwrmPLj5TM4Sf6ONrZGGhl1BN6
PtMoYi+TxSGMZfFa2QlKvcY6jNGQH8eCXWBVuToVOoRODoWrw3oOto+z12F5P0pyJ0Cn9yA/2kfm
AfLgS7/fjCa9Ijtr51uaJs4mZJZe11p58Gtt4xroV6OEWpNfGAe3spDPcPAQvNaDd9ekzqiYgd70
4TX1obNNjXFB/YIGaWmJloV7NIj/sRz5WW/VIw5D+E41qiCCH658FHsbPEzL8rd08ubZoctjTyAP
scOnHtlMBVlSGPjpD3y3CpqlsUNqyKB4WSsHtScm2T2ADNkiHH1Bk4jqZ0QA6qfY/N3I5bLYGJtC
73MMlSUGlqHYIJxGCZql71Ef4nCZ4m+gSFH4BtVL0rAyIEGp3c6C3RvXaHfYC8zBm0RtiLXX9gp9
uaZ3R/NH4BSIfrClMkGbj9NI2p1d66yOXKIB2gb0qx0C2LX753SJ/oEwRBwteuFdWjivmjVwiDr6
/JjkHg7T78i0PgTz5KCOXowIfbsJm0Z4uX0IquK7U5CI7eeIkQl2dEKU8SMyKYvksTYp5clqAD/I
InmHTuBFcEAQM8JHt6kliVbvoUxyAtUyuS/aCgRT6HOejlmxU52zhxRySWs786zlRUB1M36h/Aix
DOpAxUo8UaxPcnqXaojhYBzJh8w/S4MGVhB2xgaXsrlEQb84XT7vB4MFm8GhkAO9POX+0jKITAga
aH1vCXRnJyOxaYANsjOL0t9Tj0bIHaFcTIuGvLAo+E6cHv775aIafQvCnsDKCqebJvqdphde40wt
IMqMPEQLumIzEuCEPdpDNMBlS6NukhfBXSIMgKt49vZW5PyIoB5crYJmw5xbb8u081rpjdynGap+
7BjibiRtzMCkA3bFSDYTWU1EpczhtjP6dJ/JtnqQaFmbPNWOQV0+JrZZ3tu9Fl3zNDiEzeL4lw1F
vtl+HDvRnwaevDoBTBe9Th7rprTxwdcEvGrVwQw0JEw4yV0jri6K6hPVPOfbiBIw0KR/m9oQYXMn
f8wyxvSY8SVyCUuKPJ8G3npO3y3h0tRyeuaSDEFFHYp+dXdpivFNBO60T6CucxgcsxAA6RjjtgBI
QpYYF+rOyfcuSE9zGluP9GjNm0CaBvYZuynnfWHdhVYXb4wRq4MfvjPa99t4eTusa89j/aXHJAbg
hkwQB0XDZhZVsu9qSo12ET25M8EDiDe6KagPTM34wvghmqoO9+hlu20gNMQBy8k4Ixfpy1ai2vJJ
Aw7HnXICr0xMpJb0NIk8gtA+6m+pDNwDzrE72x+nvVu/yoawq8EV9LiDbFvUXGoEb8tRTGs6Gu+6
XMxH3fK/Oqa5mDUoFxuLNpXyLmUg0z6iJwCzY+NhM/roCbQO6pru2R7tA01Tie8gamnrqC+zJP1h
0PtdTqUOR/hA7mtH1oJj5iN+g77fJZXW7ap8kJ7T6D8YmE0dOG/cTeSxWd0dlrsjZjxYmdT9NnpW
vxkG2gSbqy1ZCtdGT6a96dT9dp70dwIWPxamK1EfbdehzAjz9ixxCmolEyQ1VDZo8GZr6ymQdiEP
uWH5Z53mAUQ6XFJwBjcEAu6j+K2JBJly8ajv2y58cc3mziC7ZD+4aGdNftwtlfNiMxcagKbS/Fhq
qH4GrVCbyFHqNDr39dzWN4Kh9gRLnkWIjI+LHHMTbbl0onZwoXyjkNap75o1qVKTuDAWRtvYouNe
Agq9apPFDu0Gyt8W+RImydknBsV6k+JKv68pzmxSEMhPk9N+dWbz2Sr9/kGH3143sfOU5c/4HxeX
X9RcEvQAl4G0b7dT14KxOWNsJBXHMDZG0rqsx1IDfg3+3Ri6UmRHDyVI1XOQzFxRKZuaJNAvcOiX
msL2NamMb5hG5+ekuE5jI547GlNN0L+sN0MZf5jGaSlPNv2LOeYwUaagPxIylyLaXlQQsy8OJeiA
xTawg7oyP7cmcTWaRkZoYeJmIX2Wa2DED1HlANnpvG6mQjBoK/+FIRHnuO+LfdCHlRcqNMIikPYp
Me10C3U+w+nW2ifDl+rWVvObNSp8v+SA4Mod9CfmyjQpM/Ui1KRe/CTZi1xvHn8+5JLekw8CvNNS
oQtb8wWjI3OyqkD3E+aEJA2VPEyaNnkgl+W+Q7XyQdc4ffXUX8LK+Qqwvr8quNm7cGDnyhaoQ/W1
KWmby1HmlBdLKjelFd25maQHS7nfnq8JXKWZsqs1gq0YRLLrAvi6/YI5FyfHLnD0sd82JGSFDrJS
KFOm1X9I4cMgca6nrVHSGJTm44S7xO4AQWozWIShjrd5oAfHRiFImof2herHEojZvFpjZFPuO1m5
23sDRTom/ASW+Xn0mgYTtUg5kFKhLTz6jBF6GFLiNAv94yColof4M8hbhM3SFZ8s5AqeZjCUhL08
tvJQU5DcBjUZHV0FUeqSZ9VhZNQ6Yb7+gLN9PJB8yE8QHlVnoY7kF6Krmh7zWnZ3LDge8wB3tG4z
6Lm92HUMdmhCN8IkAycuO3sfRo65j01E8GgEXrIxT/dDVBMD2sLWV1mwryOCySupv6dcKHaZST0x
M5DIpZZ5Icl20+bUmIN8LveY5kxU+JWutqhc4k8RsdSbuuhwf5VEvgeR0AD04sQcOxjAkOo3Yuy/
xZ8ba84emYvY2CHEwUnqqzJeLOIbL7atoGkvM5ReK6+1tF/yzK3uK8Ic0CW9MzlvPZNOMbu6I91w
eG+S0njkcnOpK2o6Cd65LQbqHLByUF9ZTY26hVTLkMax18A8ZhbrSjv5kYW4THFyVohfkmcRy4NU
08lhboJVemmLGc53ZXFuCFaTGX3RXVOVR0dz9lqG8DES2XGUnLpkGkWhgfDkU6DMmxFEzaG3rGLX
NhiGA0BthHihH8jjZxXqn/B8i11GOgPNFntDxxnWJJFN+QxH3e+JJKFOptX+Z8disRKNGHRzv941
U/stYNydB4R8bZYD67DlJzwEMBtLK/DmERtEE4Yg63v781T2rGJH2Z3aPpgJWAnILWvB4pHqgLQh
sbaRxSpCpI6ARVmXfLug2VQy7q7R3O8CyPMnLAopMJmnirkJw6AEPYXmxg2iHyWhsqig+0MVATFA
f4r45ZttD+rQpgUObUeO2AXM/mjziXe6xdDtJ+GAVyUXmy1oKFY7Icvbwra9wR1gcnb+hwTuy7bH
4ownGsFUMriXmlAotwtLZpTahIvBORASQmXatfUjJebdULrlxQ0w4ulZez8U5hsh16g/sZSbRWEf
kyK4n9KUfLCmvfmi67cWlXAS1ECdtK6dYSGw7quRRZ+rF1+YHnxFiA6mm/WDa0E5KuajPZcXYTcv
AQBWcoagrw+mhgMz6VqiQGk2zKb2qlCuHwZOrs1YcbmIZMiInwFYMmuLWUule3Gic5Ekx31HmmgC
jAY+i55knYeAKtvGdks7X8obCVfJVdXvlt21FzPsbkblnKMYXn0urfAuJ5DEY3ZYnVzgH6yvZ+eE
9XPcUVoa8MkzpUZxjbqSWR5kJ0urbiHj0Ykj0ucI1W/+oq63devU6aQY5ZhrSPIoOUc794OOQW3H
BOs7EqX3WRvR/YUcJ5IzdhfC7Wd8h/KKAgFpvyteVPXVqQnaItEwPxLGh2mQmFWt5MPRmAZVZNWH
vuu2FgsZc0YAFsziTea6ex4BKC2+TblPaOkBZGTWaPqmccnN5iGQHYrmOn0rogPQPdQ9dVHsLTrL
ztPUNdbRFDbtBkTLqEPAFwgCzbrCNzakEeHbNplnz0F9HiG2VmTLTc0F4ay/ZRamC8qEAUzAehf1
A71SNAB22riHmR458xQYjEWj35Iq1R/vaG3D36pfGbl+kIhLlyZxHysDCV4sug0q5oL+VUeJaqBO
RcQ2+FzX8FrYbOSgmc/AUoKtbTIln0Wob+X4MQ2FOHTteNB1Kmh1mzNhmL+jVNM4E6PPPhNw2vRo
ZefpS98WzVYZDOyPceF/VhgLsEwHJGekLCYU3soNWMKvPevwLu4QohHFuBWwtkiCoek9artOY4rm
oEP0jCbazy1TQ5Z+XpEFqAm6e2V3z+2SQkPq2lFnKkR/uWlBHqgHuBac7Vjpt2FFy6NhLdMxNQCq
nPhnlWRkdtmfZ1vUb8k9OVaKfKA6BC0COHHWvoYtZakGT5fBG7jM8w/54qAaEIm4xvxg5zhueoJt
5p7VqyUtFgdBPOOEggUSU87y6gmQyqjMPSvKZqvPTJqMRmyHUdPoLcfvc8iSWQpKMVMRX3ILyTNZ
adlSX6OMVvovCDPJq4myj+sqLib7Z6cZdz6D2WEOpm6n2l1q8juvSwmn8XlXZoxh9aGtxbgfkeZ5
AyKhcH4cJGUbraD/2qQO175ok5EeTMOoyrfMJtDBtIiDlnl/Gc8cRZV/YXmm9n7L6VsxK1xqaPgo
DZThnDIExh4L1G2bgKHfa7DKbCx4AKemNd9jrWd5j5zMDFkj5xKCspOd7PRZ09WnGswPCeSrcxvh
F3ygYClVTn0NuFAEwXHOrGe3TTSyQYBqBGmlHwOzepkcO7igzH5A/7k4oysAhRDBd1FJR5KFE8CQ
KScJAiNu2oUQ/9Nnk27sRcbxY2sN1w4uxLVuFsIwC2+PKslMI52iC0SL6Skzoo9d1fMtWWqkTXlp
CJK7FBZmG9qrwx6tyNn3y3QbZnq4McvxOZppNXOMNLELbm0CmAIG7fJ/HYwV7v9fOhi2ZdBw+58b
GKD4i/rLt+L39sXPv/mre6EL+TdhLg08RUdigfH/o3uhC/dvAv2PbaBxUYb7G4qf/oXQQQnzl4IG
oBT02v7ev7Cg9OsSEL+tlIES3v3foPj5GP/cvhCO7ThE8Ln0Sgxlun82cvEwl8JnQk6FiAHTpqB4
HhpwNOofWz8fw8jJNXpCxIBhfNleX/Uvz41+y6xsQrv/2/PL+61315tCh4QrnQAuyOA+tElnzl4z
pI9hb7f7fMGfJk1IC75pCFBGXheRL8OD9Ob+uiknpIBAYJYX0d5P5u363Pqq9J9f+tvb/XrNr3da
t0aN7kHdDW99xwrr15N//NeBdNzkt6f/3fv9/GQUMARDOUKcX69hGfdR4NnA9NOeSrvuD41PnQfu
SX0WpkWq0JD4LCTWR9cbGqP/dD8pVH1en5mZBemaCk7rX68PpT15JfrLuv3rhevd9ebXK3++fPm3
v/2Df/f0H4+ROOPsEUTcQgFi3hLl6dc7rVuGa99gaVmsgODoksxMCsq6ud7Ey4O/7kos9ySJdIvc
YXmmA02yIZrK/rkrf+3FP3bqejdf978TyHk3WUS3tRYxsdvaJOJkWg41+IrhhpyjyIvDgCN1PUiL
rAQ4qJckfy4vXB9bt37+3XpIS6WRYdsSqra8DfZX/nh9OtP1S2WEyWG9lw4surqIUeq3v1035WA+
WJ097Nd7P0+O5a3Wuz/fdLmLcxVYwd2wiIDNSDL5WTfXG5CWiLRwnDM7PVNlkwxxDYzkZLnJEfVC
PGbLtJ0WtZVBnWKRSNpFGtbHdbNFE12ABTgxAc53rUMxK3HIy1lvOgAijJ0Dnla/i/DNTt76ePSP
V4jEP0jQwId6yeLBpIAFZo2C+XXfqAvDS638TS6i6/XGUvym65axhMzoy816l2nXx3lCUuwsr0Az
ti2h9x9HtZxMvia4daBzHdzaPgqFj4Y+Do5yu0V1+NumET2OauL0mMZqB4SHZ8NFAZ+tm84S8zNU
Yw8x78EKXLWvlLitXwztJf9i3XRUh3s2BdW8LYClMB2wZXav2Uwo44XxaE6u8H59fFuPbWSXgkDu
5Qgtl5+DNV9xXu+uN0jo/rqLfuTmNKGzV4tevEX+RUrAbIIlF8tvlLHM389T87j+CjEa+vO6tf43
XDn4ZGkVAjAcz9Milo9nJs1hjhZ4HOwo25jdOGBOrNhUaMZ2ZZITsr1wzp0Zv0cZEZkxxU1LSXX5
SKY+o5MNY47QQrr2dv1Q6z4xoRrTbEW0v3zOdQ/92lfwN0rCkVJ/5iKfpNlr2eQBsqflbrp85iku
tG3tg8psBJzvCHk+JLbm7Nvq1QWehC5xPsXUow6z1jXn9bl1y9RhgplpemSPY9YXsFfWLXcsWfVo
VVOTIIVOVze6b047YKVoF4q0kSDg2dTL5no/n+Nn3UnKvepNgNg97EVAIWz6MQnB65bTZBEHU3BN
FyWvvih5kzZYas2LathZbgK89ghosEgoN/gkNLiMBLM253Xr1110gHjt5vDH+lDXBW/Uwy0PSBWH
BBq65uykmQ8+c751C4t7fSgMqDFFFpqjxPlYminX+398WSc3O77sP+6PguKvHAHa/PqGP7+mESJc
tpaErbLV5QmeN8zC6rdvud79/+ydx3bjTLee78Vjwws5DDwBwSAqUbnFCVZL3ULOGVfvp0rff9ir
/fsce+5BowEQAkGgULVr7zfI30vNqzlSptvNbhvuk1yDkG+OyUb+cvlzKRHRDC25lDtw697YzqSj
JcotGmaH/lxPMcu8tFfZOqoMqDGMtgzeiugJv99g8Rp7UJuL2NBwaRQvtViYZnHXxLx5uiC3pELs
/rKIVsgnjvCOkk+lcoljG3U8pQIvPSHteDTFsC03U7WKmdiKbQs1eL9aIUN4cqwfhMOVXKguShJK
06A9mXSUQ0fDC2pw/Jgm0+btOUTeyEHFOi1AVLZYVh/lvrBczg6ixjt9sNJrubBxq/b7StXIEBYI
sMJ99AeN0XGOqvYo1xyoC7mPAfZ81TpP2oRavFO69gbNrO5YFwWpPsa97uiJxYgAKR54yPtHaJTw
GumYoMkG/r1tNj31KybGOJdpASgB3i35+FvxIOWCEiE7MUyH9tqQEo1WR1s3uoN4OOgoehdQZ0w5
yLT1VcKIx+2TjVuuXTb71mZiqk7DFk4nFddVO8pFFGlvlvAuW4UTmiq6TrlwhMfZZZ/crFbYjMi1
8Ik8Rn582ZT7jDSK9/piX8stkxGaOo049feq3PvHeb5XXY2kT0+/Z2MuQVGgudHLojvOCz2D3s3W
FWLvCLCOVGQck7ILRpKAL0DaWh75EuFYqNe0s1yEkr0IpDpNCMWbYuf3qvycTuUeAirwiby1/VIM
LZMYZNoIui81ZlblTrmopfmaWChEzQwaorld/kZujrAyreT7JPIjuVeeCCMDzgmTcsSG3oaeJrcT
cZLLmWLyEZT5LCjmBCiIG4uPKxnPyNVYBrliZyrW5GZWTDyEy7Y88LL5/XEhXpjvVflHuXxjLueU
x182vz/+69vSy99YKFft+6H+vgL5d39c5feB3+dAc5+SQehCMYM6dKxmMeh1E4Oe3A7RogqisMc0
S+yTi+E/1uTm6jIUyYPl2uVv5eaAIB+oTF9umJHDwCpXVVi92N+JUymmGG7l6vfey3kuX8WIKHQD
cwyr/+P7Ll8v1y4H/3HGy7n+usS//uRy3JzQU7jJQbo2SM1/uVjFC/zvNo2l8DYM8JYvPwVIXFMf
INq4LEyraLehtfySu1RcB0mcidDscshfm/KD/+M+GEFZkAwZTlXiiwwZL/x1ru9v+befD6OFeZgN
KuD7ikWvdLl2udbJTkquXo6RP601Urqvvw6Xm5YWWVdjc/CQF4GAgh2xOLFcyJs3KT2P3NHg9iiZ
/VTXwvUsB/FeySCvGMfbOCow5RJRmiUCIUeGfHL7svje2ZYaZqUNKgB/H2SIv/w+pTyJ3JZ//r1T
bqtovlG4W5FFgmYWu5S96wnkBq3CgzJC/VVVsNlqKAgiH5kiOGm1xrpFlNPZmIaC8YIc9mZznZ60
uQucpekOo6mmAYrkKv0V75LkHg4ylpT0Rh3z3HXjtm3iL/gfgJ3xzKO3quZRrsVNYX2vmVQq9kz1
Udlk9JFsTU9GVWlp1xt8/toNuv0JKdVrhDnKI5RHRhxptxOja0hBW4zfkVjInQiDKptR70xylNqj
HnsQcdRoVqmRukd17hcS0q51nMViAPSBW3rot1HdU3plriLXirG7SlNihlYt1WMvFlTK12PXGto2
qqwPc1AHoLxMiS4Luc8mQggMjTIQZRJ8cdZm2ladgZ9NB34Dwqu10Zr0x9qieVLI4dgVI7FcdKuF
DW/1ptIF00WISFKalMgbI9fkQn6QI4+x6ccQvYTCno7fCz3HwQ0tvFD2jb3smVeRfphE/4zGD6ty
r1omdwsMvp30uEGsE5RanvB7oxa/j78Olt4d8s/kJ3LNiv3a4GFUbd//sUAZ6s9N+anclwgrGMWb
raAsm/EYIsN7tFPQgZ7AtMl9lw/k2ixulTd7np+JaF4+X7l2WYzCckk+c7lPbvaaSPpctr/X1uEh
XpcBlp6cLYgTyg/kH8u/SyLnrodmtpNepoMYWIkNy+NlU5FDZCwne534vAHlS178Pw6NE5zeQnXx
Nn8clBvYBidgJkemqt5ahd1hXoZ/uKrAgV2CIw0VzsxOuoAJRryBjFSRHq+HG7kYGmo6/eAeHBWE
AN6sBB1yMRTkoXzTJJeuDvV3B96MFLr+6OcKTZ3hEw6wB0p3OebUdiTt2RBTNE0sLpsDatiFf9mW
a/IYebTcrEM1P/z/ZO3/TbIWPLf7n8LNbzHbIHPy689s7T9/9C+wuUW21nFUm9Srqn7nZP/xf3Mw
efNU8rQWeG9XE6amF/s3RxdQdxfrG2GqSo73X9la53+QXqUigW2qiZMTidz/B+NUAZ7/i2Kh2q4K
IwR7V1DsAtb+p3FqqQ5pW8TZeqhXBLQHaO24PTJ9dfDCQIx4U2E8g5wrooCNmDmM8xQe88yB89KA
T1zsXx7yOKibU0Rx0u0fie9/xx3lV/59cTjTuaql8zPd/4072ude3CurvRyUDmFsB19HULrlxuqn
+6UnjWUWLU5ioLDgzGgFip7wv7r/goTy76xlqVIjgQkrkqyC/hcav7c6dWyseD4s4CD36rgQ4tS8
1NiiWxRyn2s49kVE4aq1f3+kVVlvrdFATIoRgkvMQ7ArnvZUUWHS097cICBfbGo1P+f9mfI0vhwd
1wyQLv8vmLe6Zf2ViadxAZYgsW8IPgMP+C+6K4BINxkXpz+Q9g9Cb3hD4bDe6oZxyEOQcOlM7+0W
yTVSGGoQqa0VwJ4e7fU9UfmVvZKfpnkaN/JerxmFLzXFg9XuAR7piCRbgB6MqXgZqdfOOpqJcGCQ
s8BSYFyMQ1r01w6l0E0fJw+9N06HeqR8P+MDEKkDxhsD2vt6Q1ibuJB1QOA5LeJQM9I/qgEAfqlS
IPNMpiEmPuomZh4hszZqxiYitem0XRylB+KQo5oBPIJSoltmt0TK21DFOs3DQmyjoUjauTpCSQvA
mMgqr8yhfooi5aTMUQ13jmNQ+hZ2aB28OAtPi0Q/ZC0/HmoeEIG8Pjsop/YzQmnOWOzTQiWRtFpZ
YHkTkvNxg8GKuJPiaES8fTs9ITzqcMyQ7KGxQrmoW6TrzHBBxSq6rh1jq5GwCeIORWIj/xGBZT3E
6JygfAH2cdSjLy+q0qupGKFYuhYT4XA4R5P5o3LBdTSigYc6A1KO+wGDtTEiCVyfp4QUWpFdY9Dw
matmFhipmwWLEnl+bOEPQX09NpGGa3Q04Bw0FucVB24bSA/wv1ey5k0A4PXAkM9bVRk3Tgq4olvr
EyAdD6lnMNJuau9Lj7JqiKj9pjtrXWDE7r1pIoLYdMu+n2phYeUCHNYY3HuK4F2t/4YKgNIberS+
6eLgGoKOlm8pdVTke/kSly/hdYhc67kxARm4zvTW2enZKuO7uqQm7GXnVkUvsDGcTYhF02CAjG9i
ZEodHPFa4IzIDCJ8yqNZ2uh6Gu1d0qUzIN30bbays/wEFeNiM04TehLm09LwzIWQ67DmNZpiq07O
evDHeMSk11YAIk/di6l2UAlS81XBXLgBG7Eb8eDNzLIK3KzcQPBfd5If0ZDRc+roZk7zFx1gCQIe
8SYeyG/ZglhQtckuc70toJHOd/r7fFIWoM10Hm2CzD5puLtQoyGWZGcmBPKC3owM9B/UKyMl0z5V
CMOOWIHIXxBhQ+hX5fJkTvOIpgwtNW0tXswxOWXiua+j+YUu5sFspxsjnZ6ntcg3Cp6eEykzvwIl
AiN5r2G85LcoeD9O6FaEczArsXNVTtMQINK/K41BReiiPnXNrG8hRcGxDG/HhDMsYFkxZ2wQxRIN
Y3SAC6wmNsUR1iJZW2FdM63v6bhM1P71cjPH4/2aeC6ga47HgmJZm73uWPUubFxUMxVE4db8NYV5
eNQn40PXdGGwsWS7qKheYGkgVjD9joa23ta5Ylyl0/RaLla3qRVL28TIGhpqhZxx6PDrDFpvgipD
UCbFC5pG+SbJ+UMIf4dW6XO4Lx6PFIA694s7h+O0cN5GfFbFMgwYb3UDaRJp4ZGmxGN24ggUrxho
GkJhjFP0+0h5NVX3c7BM3kDTvWmBmcfQQKFukKgfXqmlA0hLQfDKZwN8D+tsLz8vqwpHy91XRrqH
gYPy+sBLgiQCLOWIL4ht1AO0WrtVNfOjLRgisnwBJMy7MyzQb1MhT5nej87Ub1IUoVD+5NWWT2To
6ZgxgAFWpvy25vixnekjsJwEyMpVo02Gp/bB1eqBXCm/rgyxFNThCszIpPvxlO2LIgzikmdU6elX
Vctmijyj3XNTatheSKQiE/WyTvEvk9wtwE1QIxCO5BcRpfBGz0drMGDV09jxJkteO7e5N1KGF9lM
GBtQ35qix1Unt1quvBpjR3LC+5lO8bFqoh+yiawTvRnTwC/sFjAzoyaZrEhJYttCwvAROAlp0ro8
e3mbwcLPvnSVAYiKAmKA6YwriQ4YdtTye8sqIdgmFgzdTPNn8QANu+B6qfN49yE47I1JksIv1MAT
Y4UgBpAV/4wMFXR6QtFatH0jLOgIzLziN3BDXey0/LUfJiprb12OyXU/h1eyYeL2SUuLsi9FeI0p
GGMsxpztqrX76AXqTgi+NuPwJFuR4dGtmNH6k+LffYugshMySqhg1kHn0cAhjeQoxxc3iw7AZGji
DFupBZbeSoNtadtM/YuNYldnPfcQpYuyXTva7zh9fnk6nUohuuiqRX8aaTXEQ0k4NpbLNfBZXVC7
iJrPMnbQtE/hB2gJDLOp2boFXbHIqase91TpxYlGNPvBx9rim5eqZhaV3RdGeUYbFlEvxLsE/WxU
eSoAgWsk0nHACsGOI93PaFiLgcNDuAiXzBWxSMadFAUqTVnvNRNIZJKmv/BmoxHXzUvHvYUL32KB
iTB1Y7HZ6xiHMvTZYKtaM0MQXsysEs8J5IiN1AioYS/+naIS2Fk8RXDiKZpbxs4MrZeRXx+MbnGW
cYAC5dGfVYZJnom/oq2wzcq7JarQz3CgPRvzWw+5AzCVgO132VdWD++16ZwKSwGj3d8sFdhAjd5l
TbOvcn7WqwqBqiY8KzONa3FqETrfjNWMvahJz+IB9EURyx9qOjJ9La5KddnERC2BuGeGGv0ck/Yg
f4hSbyEF4EKkMAohzY4qVet+Vps58YbNP68F9xR+8t6htyETzM39DkEgWPljUwSlRz9WdzQLaNDB
Utve1knvayPc27qxi2Ne82hqnsZ+ffXs48wLnUXmnQGJKKkdRIQho24c1H7hCzYHE+tKMJhu0LY0
pCFUtlXeIqyc3bYo4DbKLyYluEvlvCoDvoV7EKTXtenxDprzWwTaL6hFt6rFDLHQjKhFVPXZi+jt
GoM/1O/srqL+E+M8Ju5FN4D+rgsgjhVcs43iCIYk8RW+dXCpQHfNjkCk8srqk5AAsGDV4wK0VSJO
ZjrLr8gF5WeTJsGcljeXQMza9EAjPViZpBjmb/reGIpQd6Ou1Gt1jURbBBa0mvIvx2VotTzaD64b
BcHGF/ONnVV7OCQzBC+l/gNDOWeBoqk60UMXAwklUgaiJuJ4KHCwVPLnWsnXnbHwIyESHeJhuep0
emXFcuwgU6tdv5iQSLif4LF4ZkuCxSVmOZWtoj9R0GDKrvjshuFRbwDgNgmvueFwX1PrDVCeixHk
nT68d6JjT1PtOnErcn7zsOyH6TUbEGNpxi9U9AhpTZhSxozxg0ufFOv9fU+gJ6htX674/mKED5A5
PmIQEwV35EDa/Jym5alWPnIITRs99O6rVI6j1amPYpWKPk3Ezs7Ua10M0BiHlBbIAPa7m7TCgAtO
6vUCul41Z0gKOM6gRVgIixZCxKw6y+bnjWaFZRqa+OMWMPNPBKfhZLqgO3jTZTxXzaDfRBiU6O/5
pIUb2RmnmvssYxDZiacdg6uWqg+h0fNnGZqeatae9Sjcikc5DN2L16JmUWq8IkbpPtdFcppR1E2x
ULL1/ejMd3P8AnkgiFbCDC9idC5Is/m4wH7K2Be4OrppaKW7hnJN+rdAU6xBf6AeBFcm/1Jr2r0I
uFFWeveY3vhoWlP8VMNjMiRfiZad0Q+iv7SLhwZL7Qkh3co8akt7olK6qwYYYaXLTDtNhSdB1pu+
CFFX0f2vWXaIsInaMB4RbbitPzvaezjSwbbteIg765wVDKTmYj/lXvZQggQlBMjPTmdOPpac8FuY
u2tYRrvPQ+I9z6VBH9nb18gGounG6Lhiq8YEDqLRlBwbAWVs7ASkv3UyzfycdEQ1lbP+IkAJkAAn
xCnCZz3iJ4vfPk/xjReNp1HEDV5hEn92vFRV+kWUyDSEcc8yUddd+EGaGAI8GDOC6c4oBjrR3lJE
Vf0osX7q5e8hoZPAiPa6zPVTtq+V7Lds+w6i73vMCDyslDgCF1/0jcPNCDpyUw7dU9G0t9RKGV8y
rMSxHRDxAii059xl0j0mxMOGnQWFuDfuhGGigk0BRnMfVX/OGgZM+ZjXGBOJBXWUNMID0IpPkeYe
FDO/mWL6nmaAq9hxra2e7hOjxr0i8apd3X2qoa8tiUZnnX6JKRLe9aJDewKcjqGjmJeIcbgxzYO6
cFkFkNYiK07jhOmv9rCoc0JwSIi06MNvQs2zadsYOY/GDkdJ1J1GJH/HZbu0Yp47xV2QQPrxmfId
E2V+nOLMxGPiplaL5Laus2ul5kGYgKgae1UOitK8I37+0qvuz9iD/ZZXp9zm/RIa8nBBsLy1nHGf
0nJ395lKF9OMz8lq13RK07g3rxQx+VPFLCWpdLT0Jyg0gU7JYRb6RbpD4tQLN7bnIRoqgkqRA0A2
Vd9WwlTBRG5FTjordNaLGPOilYBQq4WBQPjDwW1tQFcYqTJCC8hVLzYDJMwOGERdxiApDAIqqDf7
BselqtGXfZ1oN0PtDQGu9biiaIp3iCPjvsyBeYcOtj9THuDAlu28D2QF+j1ip8RLUbibRxW9t6G8
YbC+iVwiMcDAV3okDU/RtkPZAKGrckbJQFt+qi0PSbRzxxmvEFXGp9HGi8gt+ideRqo+F/jNnFdh
UKHF7qslppmYdpAETlEw5HegkJcZlEamU5nHlQpfxNV2WCLfXbA9ck2CftRyBpEw6Qglws9AXUuA
SNQp2piFYx0q4T1vNuOLIb5aXkSoE6wcJF5K7hxCHTwalPLtNyRqTO6bMbJ3qshajwRi1KmQe4gM
Z8AaQFQU/kA6gJxJcjc+XHZ9H+LKqrAuyr7yI0UWKIBrMwNG0zNr5j9PIw+5HHw5GRqzJWV3FnKf
3JRrl31/gC/kzssxlwP/2vfXWZMC4WYYKMs/Pw/HN37kKDFgl++Rl9c5Thj0Pdrx8gO5IEN+jNOl
ImuotN21PDnMQLP486Z4vyqQU1dG1SxHimN+bNhKBnq/MNOt1hoot7aiLGiMUwjnUMDd5Hbk2A9D
7Ta7UAAhPKBR+K5Bzu3LAWbkeejBpHIvJwprUb3Bn2VG7TO3j4NjVtCzXUTjuW4LcXB2ykXT5HGA
OK7iWxFFKrJgKM2FGRjXbnaOYO3do1yjO3WOCXhEMH3awdK6U1+HmDAvkX5U2lo/xiRkjuEyPui4
ZuwUmxlm1zafGf1WHTLhwGREKDIMzL4Et1tDIkfLgbJOeM7w3vIDVaYiBVo/fmiXh8qD5xgb694u
EbhJIDX6aK7grmh7v4Zlmy7GsW2XJohSyEhROG40vYZKBJZ+a6YJoHam8leehVkBMmvZvtGhuISh
iEGUeucZvtnHd1YHuzUuFYMxGv7g4Bq89AkBRMesc7SeMYp7wDTT8bWuvFOEeEXZenchtUwneYnU
6IhytLIxwiGlQ3PRbtfW8GC4yg6A1m0Gdh60D8YPjv3ZhdmpNkzb11wNIP24MqXBJgxLTeQxLNiI
axjdg7ACrxGdVqTIcC/Hjm/Qn3CDRrQ0T4QSCVRpAyoatmifbomUmdLAPR6n4hfefaPfNf1ng4b0
PCIajg4pEWK9r5L+ZKXDXVcjS4/iMvJ5C9MViHMzHlyY3pjuFWWC27KfgrHD5g8RKdzRh19As8ZH
MM0GRKMQ1yHE75qYS7ZpEG7uHKpQy69m6DubHoHPNjeq+7lwGrpqIsAlcg6QSzW/r7XsUKRYOdiI
zFiUy8jtOCUK9vHjXNg2QUtmXqsWQoELsv2QItD4j7u03EzuE9BBnVhg+aHHuIuUFMOoEwBCcTvU
FeCqY3ljkvMtFhQR8SRyUiwLJ6T5miFFPaFHQ82N3kFdeejEjNeoMVebajSWqzGHRlfjU0j2FmX0
8ayZLSxPsriT94RAS+tPxMf6NGrkbSeMslHhR8sTFHPZHGoDPYICISeUqvtfXAHzFS1ElMCor3Gb
DsoRfCx8uJVURoyKybI31RhyouoGUdz2XAZaGUl2tUZJ/5x6enWXrQ5eOpiSU7Yss+on+Th1Ayh4
O6rIJHsQrY0RFNbQ1Z9MDQ9RjcYKQ+M+IxIrm0ndDiHC7mFGDjFt+aomQcnEjncgtq5j1XXv4Nrf
0oBiCG1qwy1Mdjq2OABSAtQnzB02nI0/WNrZtbCuQa8XkUGUxHHupN1rhQ/d/NXu4xNphBc7dPeD
QWcBWfJU2d4t3NLnMCQl0rqQcbTkvlOm5Vnp1A8mrqRU7PR6UKo3LYYQ4jnDqe5mclnAqbATE4IK
o3tVes1HPkFAmjzkFxdDKG7bd06P2xNMFt6WdkImG4zKaHyQGvqI1/R21IxrBSNjhto7+86M02HX
wlG8w7OBwbjew+i5wX+DfgbQIioZD12R/dSGmoRsF9FsQ5I2qEXOEY4bNumqyMYppFQnhuZxPLSN
87bMTn6vYx4hsnOlvXZXTdX8Ljws68Wcd9WXm6wki1CsM2ZXKNmngB4CfCdPrVG3BwxSd4seP/d1
cYutGHKkg8g9etr9BO5jSafhuNJxG0nWgq9beVFz7I0QnHQxK1vDGqbVtOL7Agq8G03Ab1xAbKE5
nakqGg9pfKtPy1WKwM1VX2SnCdUN+k6EWSv8pa4fjNG0npSE2VlqY1sRhye1xwEERHG+7Rf71TKt
lxn+UsjsBb1/vANgQurT67J4JyK5wIO36ieWteBNuUfx+yeq7FaRPjeVuaere06mCZU5cn9V+OZQ
3AOVor/1I/nexjr0tnH0xupY6PPGGBUP9jeTUzRNgshonuoCm0hKQeFy6FHZQ7GICgdzRGnmDLNQ
r6G6uzbuj85JDZniZAxirjU/AOD6NMxxm4TV3YKXnTssPrILeTMXmwYNeZj5m8bNEfUnVjGHzzSe
yU00WBr2hXczNGA2RC5DIcNIap1KiRL02ZYq2d3a6bd1VT9j/3kuC/2e2paNYNEV3NIPjwqhJZq0
FqW7m9FV4psePLnShcEUhYzSxU1fowLSvWtwt2dHOSV1e++axi3mBM+LQrcBz/E2HQNz1D+whGaO
1LSHUtVep0h/cOxmFwE/QT9mIa1lNb6pEZZ3cXI3d811lkbUARB3GfujuOcFenXJqv/Q5vqk5dGN
jjmBDn/at9CjwO5RP1bY0Sd58eCo+U0bEauBHkbMBH3Dxl/RPCQgJ01lpmvQ5c6jwZzLH3kv8xVD
gxj5yLZ9xQ/nGsHLh9I0X8WjEadCj/TQ0LO5ZMb09jZ1f5iQQJix137Sju+hiz5e4zyjOeGBNZhn
5yXncQxz/b7wDsEZA9b5YiHgYcHd9Fy8IHOLihdqm1ruXEWrfayV4uhpeO9kyHHZ5nRLDh5wg7Zz
SYEPM9r383le0LY3SJ3meO1lSL2ac/STfMrj8ojVFHNGFbFTMp7QSNG3GVFCWb1HpaBCQbfUI+va
MFW9hoW6BhM3fsnp2RLnoXOLn+UaHfvq5JLUyaFrW2lzVlKkko1Y+dnRk/UpmSXTBXSL3naK8FF+
Cy5q3972s34zoWfut6la+1qTPQL9/01O7I1QJWjq+rPFT1k4a5bCY5P8AUYaGtplxfVcQBzHjBPv
XWxbcee0hU+nh2HnQoIDHnXMDBtvuRZPzzJLmw22cCdT+H0OTCVJihY3Icr7ZEesa1uYg4IMUXiZ
J/O6T/EOLfM74uooWISrqIW9KE5zv+u5A8sKp7EVDqSqtm2EI+mMNWkqPEor4VZqg/Lu3Rk+ffNh
d4z6pUkjVDNKrBZJ5fqmwPhUI8stfOvjyrmZu+krxk9rXyLe31noAoSYOPmZFb3jmcndXjUKq4QH
szdtJ2WMgsLFvE4dULMcnFioejXCQvoFZxBy1Zi2FjNKo5nwcVVmplRFm7+aEx6vyK1CTFUeyXA/
2MIFNkW3wRK+sLlwiDWRetVS7XER3rFkXrIA/AMJZaaDCM5WCz6zKYaz6YzzLL3fp4YVrRUpyb6v
x/dBuNSSX5r9FuPaigKq8LHVklOFra2KTBNqB4zpNZa35lTsLeGBa5p75F7fRp02MmGSOwi33Ez4
5pbCQdcm3cbgeqsLb91wGt4XzHaB5FPUqhrAnQAfNiWWvNhrck/y5kUZl1uY6y+FMO/V8TBdVvx8
e4x9Mb3A2kRHIEq/x/9U9R3hATxVyZZqGQrw6/gFFS/3A4tal1+58TPGFacJM2HkZG0j+zBX4mti
PVt4Di/CfTjDhjjFjnjClhgyPJSye63fWK720axUXvm3gIsgXt8MEwrF7bSzrRGBhAIiMo6PyGf5
1HjJijVgGwsLewd8t9Up24o/cxm79X8+S9CSNwnv25w0ekrdycXfjwai8hU2pxdnSypm4rW2H+Of
7agE//pTPa7pjQCLiEM8aldzIb8ObPVBnALzYfRrws3i4NrC6YjkxaaOsraRvKzrSZw3ahbEA2J5
cMh3DEgB+6GW0RNyVbNRvq4Z1qvZs1sFLbTbmtyZVyJFwoCEoUdQs47A8laui8/4V3ut79FyAGrB
QecYglStGbZtSsJC/Zgw6lB8w8BBm/9ryrvMKoDj7FuFxqgAu+fv5UcIU4h18Tp6nCctvdt27A4G
inMdZr/39EMbjYzd2Ktf4sLKfskoUZLmTaaHOkXh2hh3PX+hpdcem2PhkcIpeXH2mBb44gjxfXUM
PrrCs4zvsDoUZNYiPBuJdxBfXrcDMDF+AIVrI5uvqCXPTRmI04nrEl+LVhSJz+L7t3OOxtpHzLbE
X8euet9SydYKMiYciojSRtwe8fPELfzXT/W4Kh0IYETerFmZTKCalpA6BIa9pf/eNSmtjX0dFbDF
KQKxLo6pqPer9ocq9D4qshkc2mXfhyeI7asJSnmcDkMGnK9xJyePRYYCiemd2BXxMYJAB3EI3iHB
KkxOhPaKln+KU6kKuWvEHmyS7kvbfkxVeRKnFMd41V2+3osjxDWV1e/47l8XFbFTXDBo0CvxVXzF
7QT7o2TynHYoU/B14nT2NBw4jdFCTUgXNKkOcDeIXtKtXVYIzv1QK4pYblmeZp3EYouHQw/mFasj
BHSGtgmQFqTkayRfDsE2uvybdBKikgrSmTFSUwz3y0kW8Os+/WK4fVZmmmthNbs1Lp6jVPeu1QLf
KCrm+oQIpJ2qtCVy0WpJU3Tj/hZvVGzZU/Or9kAnzlSzVzQYd3D9YR5ZzcFCP5nfetNEP1MSegw2
Otyw/KMYZ3RrHedewiDMhoY6FiiqMSkaRFEE+rlZddCGsKoM2m6B/md2OPSuQH2LGD0KlJXG8jlc
XdA6KMs0xDikG/JjV40P4h9yL/q2FjAxAQXrAA3pabfuxh2keipYDCKbKYbzFOKYlzifiofPRGst
b32IjlVvkaJWEQo8rERslgHcwGidF2NN3w3sFZElbDc5E4YpZoSoz4vVP2UR8dBqkWS3dapNxsKY
YQoRT/XKmRExXMSA1aZQ2aOGLKVdE3u6kfos092uSTZdqRInUIK2KG4UUa/URAWGhF0OkZN6TGIc
FsVMDl5bxRtyrDRvksJLsZz6ASYCyqm3UU5gi9KShUgiCAr8Yj6RRO62VcTsUZ+4/vJ35VYUa438
HfzEVlXQ87Ip7l9NLb5JBQUkPcEDVQ23TV+/lbVW3kwmHnshsumtYe5WWGmM70MFpVV9qnNy2hTT
zmEF4WttShemY8M7FyYHrHRdbHQJWomdD6VD7qCMSXTr4Pr8Hp36NeypxOLRk3okVZZp2Rt2Ve70
ebxW69y8qlv1uvVIRiCcYIBspZhp6dWNTOHnV0XFZUrkVQVUzFfrCfzfuEPshkxpSC5bE2XoSQP3
lldPUUiQKhu66yDQNpT2ttU8a2vOISJHzGQWZ8TltaPoVxZ1R4RF3XkQTb5WHPi6E4JeVnNjLyjF
LwpPdRhdeMzEjYrrHkpc5m8doiXKKujsO0evUl7XcP5MXKTQEy9FR4kqaDODv7AzJdmiQIXplRmV
VyrxtYVJC3AGQCQzvti/mAqKeaUDjpGXFZibgIOV5W26JlPQRe51kdAuJtV+zWe3BYxP4nTILXSd
iVvW5D6sqmWfLPylk1obSyWiAhH2bAhkxkQfnSa7flY0iWTYl1bzXJSkmuMJdL++hEfD1PNgGq/y
gWebvFlh5SL16T3Zc7vuSi0u99P8ScRZbZd00fdgGq57BObDWf+hahQn4gkzbYvqyjKv6OlN5cmI
q0/q3bEP8sbbxpA+hrA5DV18o9npl5vfeh6hUZO3yG4gaivfhXCgbSvF/ALWBTlNmz5Ay2wfXgVh
mdrfeLjFR+QJ5xj0VgFHFF9EUBaynCoKihIlVVRcD0HeBlGcsz0ZtxrxvpMDEeknwiOkZVMgZFfI
sPmxF6swQQmNTHui1IWDcZonxwFzHlEukkWDNqcuR/hxRtqP4q9ALogt1axO1mo9FiAIKfZQuOEF
Hmr9rh+MVytlAlcqe5WSYzbifGzj9I1cvpra1HymIduFDhWBCtPcvgJifppV3MBadwxWAP2b0iAq
E18yUYkuQ+0tr6tzl1tPWQwOqBYoHlF3R+gPX+6S7BAvcGHTzHI334WF+lvUzyQwZx3ph/nSa8sA
N0Gu+DZaQuq0zNHMOAvc5EbSjmXNfo7Ivxmje40c8VnXipNR0xbg8r0rU1z6yG/4+pA6u3xC6w33
47gf1MAKGfD71Rtuup4ZqDq/xVH3Hos0kDWC5Elw3fNdgZEBhPKsreSISn5hO9czcxID1/c4YshG
7W6HQNQvAGIGRVUN1R9SZEqEChIROAqHeLNOQw5TGD3PmwIhrdrSb8xsfFwpfZM6pIHYI5P1RDwk
MxTW6VCKEHjucGk2nnCVEfj9JUiEvBjaSR4EQyu/Ql7/3qisc2rrn/XQfagpNWRjJQYo1R4NOB6B
ZzK/iDaa43yXGRG5PsYhFJN4GCckVYh/o6yN/NEVOC1RZhpaZg8mwqQONamC4lwbda/ZjHaMxZ1r
HWraTv9Vpu7zN3hq6n6W9ZcyPSTVFRza6ywXuFhR8kPxHnkn7agKWCdcD8DPsRP0CW6+cT0CqOlw
wAyj8iwqdrYoss8Ub7bLknyJoqDt1q+dPj2h/0ayhvkGikQWRsHMKpPafqDdPJbI46qKSeAqamcD
KBHkbn/gRPwD6Zwc7WVqn40X0wlrNVZxebr/z1HVQm7kL1S1hlEYExODkccAd87nnz8fkzLq/ud/
0/57q/OigYHtD2ENhmIZZFGUyi8GWSjl48O1Ag49FB1pRFPBoR13eIldgGSOmrRC1V3Ao1ShETsz
sP8vys5ruXIkO9evcuLcYwSfgEJHF9s7erJI7hsEq0jCe4+nP19m9UgzPYqRFNHBJlk0mwAyc61/
/UZylbBrTTdlU95rcoQvQsqiwBdH9ZETTNwlOHBck/oUhe7ejDr3ZrbocJAkJVlP/zYwjvTlAK+W
ahF/fFwIC/lvCNHOP9LJf//ZGL4b/O3+n4IPoHFh2ZDUxOuZzoHo29tpMW58AXlU42gmqOQmrb7L
mSRz08Dws/YMi9QOybkgZmbj0snBCqBcKeHfzZLmE8EE2DJZ+qYI+ahbWYAt/k+vltZJ3q4nvWCl
TlEAtnUKoWDIONbMKH8amoCFAAU50OJvWTZF8jlNJRV5srgfv7n2kuBQFEBBQT3fU2W9owTzoDyU
19w1aYmi4YgkKT6k0bn6quPljogw+7+5aNY/pkUYLn+oabme4zPc/dNF84SXikGz2oMWWxDg8G1a
mFEKWRKpWe6EFbfJWEyRKRU9gqnLsbSB4+TRQsNyESS4sAdpL0Oh3Ya1uVPkmGWk9FoWNg/h4ths
xNk57TBQHlweIczCHoBJ33+z2WzrZTCZ4y60SJLcEI7xYUmbh26YOFSjY1OSNQooLVfgP18s4h+f
GeKuYe3KPx+BwZ8jP7CsSU0/DtuDrmP+G2cbLfCwd4g4JnItZL6FMl6R6XUzARP04rMi6WkWtzLG
Ix9bbh6UYA7unGq5WLXYsvkdFpetLsdRqoJiqQqGqZ4fJpgGpTxUQju/zqTbADv7zwWOw0gUgVvg
QLD/aOcgH5kR+ctv6pCTkOCLffs3afUEhxJJNgrcUkIPJlUywfDIJmRJxQFlmeIhJaMtJWvV0fXw
23Tl2YaXlb93YvtYSiIW4nRyS8kq7i3go5gWHPsD2J/pVQ/gHoXzSwo1YRGtix6A05VxVUVBntbw
ybnjZuJv4HEDgNnHGibW5p/fEVMX/7iBCWyPENPoHkFTQv9TDIvTaxaRp2NzSHBJ2wwUq3uSs6aN
acPZKcZbd3GtVdcRVlVg6+q6NZbBQ/TNmVz1EJvNLnyZ5cNXSZ5VURfnyM9vPCd08RDjm7S4eG1M
mv+C+dXvTak1jraLcfRQJ1uyLz/0cfkUcXiFe7Yb2/jZ9LNvL2XjyLUncBYO1MZkhgKrLG1cfd2W
4iax++uSVxXeyQH3w32vJY/TDsCGtCGK8evPtrnQXshjX1Z51Y93vpi23dKdtbrTd+lgbrwGM2+c
AEkvh+6aplZ+aBiTRPzoy5BPCPaGhs8UxjHAizXO67sWrO5gTRlZhxQIpDa02BJgC8u6JDbOyfR8
y9aGeKO8Sg6+qF3ATjY8yQxTdDarg4HuWJ9yx28yaiRZpLlN9p354a4jOXXl2FSBikml/t2kkLMa
7UEfwm8ZUKolFpyY9lMVlGFe4W3JBLMhdpAwClaGJG41wnleguYi++Kwit9E0hz9kmDTKL/K1pQu
2lrPEhuKsu5t9J23QK82qdND6R0CpCN+sweGvNQLFZevUSPgFoCJYfkuiUFU/AS9R5RpTvptD9ND
nedYokcY9SZw6AlnBfr0P+ci/BE22UExVbvoowz7n5opf1ZED+Hba1EgiXBQg9JuatuBGGb+iYmd
3uNantKJxnVxaVzxnGoweCWrS1acbdYSZS17S0jlFy+Ljl7oIED8zW/rZd9RDCw6PSfflWH8IYZD
6gEiiAioQxLo7IixU4qBPSbSsCBbQgWYPcG9t6vn3oDPX7cDXBxeAJXslrAofdf21oMXlG+B3IXE
wi/Xu/pHXJtvaoFHTRVhcTo9RMkAA6AKEcDU5n2VTIGUiRrMVSRd29ngofmKq9a9Y2lsNvQ9eEEm
e4ee3NMaSrmc8s/AWmxrCP1xqsvHKi7vZ6mbkHklHe2x33L460E2bmI7eNYAzzeBzM+0av93291p
ACeDIS2tKe8NSX8sNb4xmY5RjLNd+AHSr2nqsY2is0EwVWsyM8os71y5MPyTzorP2ENjrIIBYVgU
b2OOKtpDyJaODK6ZjL/0aWmce+hpjkb8CHGj9zgYHmcMug+42QD0iNxdjcsQ7PBWA7Lo08eyGDhP
dN/ZY9hyjz9/ckQhnm0QVzIA9MYLMtufTjqbT7h9pFaKD2yEFmxBxNKJFy8iCZcGXEcYAOIUw/fU
yVdsREViZoflfdzF9q6IWnM9mtawpUP3NinCir7P9rhYOIz/saws/UmipB2dqs3grpPEHkiaxUG0
zlYRg3D8t+d4lXAntpMMyIRVhslNVRNygC52id1NM+kY7mvLjQlqvo8GtOWYfhzJEjZPi7/cRIWd
Ehlh3pPCXfHjqmWdExK62IsOoeutmgkgoXvFisdpvyeTzzoaGENJUOoJSpp1EqL94z3GhkaKs4dm
6g+L4ZrSs/pQ6Za5iVzr2fXL5eR3P8Y6dsGXoKKM5DbnVPC82zEM6rt4j43ABF+x1s6maM5QHqZD
HeAlF4tEnJrlW33Qys+o91DUMQRtbGi2xZxsOcdxmLa8mwXy+sG2hX8mSzPZe4X1Gtd+SmLjFOHI
mW98I3cYTeFDHrblTU//cyjH5TYUIjlkSWagHOmhm2d1fs40nD/LIa7WwIjOGdvne0h0GOjKV6le
hSUwii+s9rsM4LAEZdFAfogZqXiEsAS0oWSmWM4+94a9Gc7R0c1I9O7q9IKLtr8m3BXOZhmfC13v
DlUGTm8wPNxaBjzeFobg2ct/EHGzsUwc2lLRuOdKFiGBUcKnm1pyRvv4wQ677jA63h6XKaYb1J0M
WqYfPjFzSzxvJtP8tEY8eZLebM54xjTnKTJ+1ZDTd/lEIlxU4eMFQybclS4WXtNgHIVdMMwBJTyP
pjSTwv5V7sVPAYF9aTyQABbo0FkCREe5u+4LekjLSojvfXBIKihalkvkG/cmobkeiAn8Qa1NDtMT
VtTGyYtPCy+gX8ICYCgw9pCcsLAzMsIA5o5EQxdEq5aGOI50RuqVbyxDFKzujXvlWgbBPjniugr3
GOUCGKH0TKItTBGZYCGUc0tMDLfUzwih8qKZJ5XEFF1MlxfdxjDEKVaAQGnG4hXJYNuixdFGMoDT
FiVKWXYwszRiAtsQWF1EByXhKrsOBDgdvkMXvg6EtYvatQqpzYBe/ZlF7oudLy+qusiHudwwJ9sr
i9Kwa9+GELajx7gPJnd29Wa2KYxcN7rUMzglQHtid6A8W0WNzqYp3kcIqman3I1N+nMOw7OiZ5Pu
4K4FhTTjuobFiGhtdLVb+FE79SoVYVpCRAuZjxMhuC6GGpFxa9gEaDJUWS+9DIRtn1Wd1MwcH2OY
Ew8D3SoLSJvXcHWTZGcDwHtNTPmDPD4VhxzxC6z+hr2fv4LUoORxCUB/8za9jpIarEM7p0xvnpc6
v0o+rGSfuxYMdIRNjBKnTYskIEYEGZQLpsKg5mM4Y7TUUEq7/KRqhJpTZpc2oLrsECHi/Betq3qN
4e8pAVdc9T2/p4P6nNaQzrS+prXiM0oks4SVvroqbv8Q0bmLeCfwE9/m6bg3+vF56eLhiN8PzotW
dNNkY4nb805pthRBeGqQETQ6vegAz34rapRlECm/rSqEU9KCc+YW/W09Ld4qdvFI7FC+JqXUoPrm
YdLq20b3n0NnYVZp3tPdog1xx2cH5m6exd9LnbFWGUH12nM6gTi4LtqBZr4OHgyVjhwGc67va2Ef
itlFaOIcVAMtJNu4b8UdbIm7MW+t3dDC4upEc8wUmib1gD6pVEFzr2fgN3k4I4lwQVfLEzFbmyWz
njIJaFZSXaMl4DF67Z/HqKdosS6OCW+KTp+c+Xf5/3gEq5xFQboR0+9Ex/O/DkDRzOlkBVbKQAZJ
Rhh8DdFIXSyfiCWywCIpI7EHrm4poseVAlumgP6EYJ5X4Xf7JG7ekKYdQ+Yr6IrTkXRmkkgTXnR7
zHvoKvZE9YSLPwbgCAasHn8SDPauLbbubaa9ql8QOgGEHvYHq5i6VeK0z1K0Yw+YdwRt/SprT4Uf
BDaVSO3gSE193tbNU8roGpEMtW8OaJMktPX4Wl9iYovW3iges9m6rbXuJhawoIMGprPM5dLDGFIt
81vX59L5eoVwJrl1yCuU3n9XvXeeRwcboHB61Q0wHZPEDcbB3J6QXEF4CHwhRjTFWp/FJ+AWfP5R
isDyUt4h98sb/HI7uLF/6aQUFRsOfrlOErFmM6dTLaLGj/BFdOMN4acW3pRozkGrX3Qr+K60hfQZ
+JMl8p3NJEjgRoJ5Pxa81mAmnNrD6WJtD+VdxryV3QepC27TsRb+JCYCOS9VKgf2Frv16zLWV8Ko
/Xc9z78NE7GAXLedET24Xn4YuuorDdKjIQGQHOQXXa9+TOfmcwA5teRrnKh/K9Enm4RcF16iD3MI
n7NVjqnGCYvoY26Z0MVcW6fROIwaS8cPbGejaSPO5Rbixr62SQ6ArWtNybdCRDyYDsTfEGQCELix
GbqrT2vRjAe/8eSl3oc3+bdgUFtZL0VDv9UH4lvgWnEFpHSoDK+FY6OQ7NMBUO+cSvX7770s5EaP
ZXL1p/TDC6OvInJr0OgKJXVPRooIih2pKHNEJw9JnO2wRTcxMw21Ropqa1+VPQ2O1Ny1GpTGoRY7
KVqR/bhsSZyZ9pqajF+SRusa/sxcktek9PWJ9RGnM4JBqfBQ/VEVcWqHEdmfJUZvYvCflXBKKTAM
+VDVs/ZSmFCTkFMrAE7h1qasmkWLKKUbUd9gqACvNETyS+GXSz4V7t7p2mKhkkEUH/qJfIgpjX4P
AJQ+R0fnuApgf+GaBJVWdh2EoK7jdjfqx8Z1qHup7AdDs9E+P7j+LWnxe6JJi5UB9+QYtwZkLNdj
ihNn2OpGBUfLS2+73AznnNg4h9qms7ZaUjETV0akQ/xHpKvdDov72FUEMDlSVaZ1A6i39WuWu2xK
Dzp2WIFpDcRz+jX0ZG7FIioO9rSrIiiteuyKLdETZsddVIpYPZ45iQp/i5x2ygx8yXGqBxSh21Mv
wU7YcUl6f7cj/XfonjbZd+1UcLqyIyXYaq5rG9W+AKDVW4qDdLS3dTDfG7MBAQPVRb/4xdGqdEHs
M0IixBonJRAdw4PtkO3mkcH4VGvFnRpwqibXHNDtWeLSa2Sv+6DvpAu+E8a0C8vlth1ZqEp1Gwjm
lU499TvrZ+9Pz77WThuyYmS0BBGsiY43fOp+lsggdl0uLlUBgZYIlGVXzbp1LIOfpLiDPegmSt/g
oGw65l6bb0yblBOHELdxQFgiER8ntNH8tV5xAZs+CR/twcQW2szjd5lq8D9FyqIrSdjK7pMYlpBH
1VRKiaHSLCvlSUTYHTvas2/X72rkRorMuPG6+X3xjUuiLw+DNMqDCg8w5qeSpVBsaj95V4o3lKKc
q1H/E8umuwne9liK566eftgEjIvUfR6D4aYpnb0n+9ceqALWGJot6esQhFqJBT4DGTludmvEsrx4
NcbVdPwaRo0k8ahMgXziEsJ5vUJx4P8++ZKquW97psdMM3dSgahWV2oRrFS3Z68woS6lL3bIn1Im
pDf0cOiCbpXJ8q7u2J7VksvlREYNNeSgqB9+CtcoQcB1kmLmH5lN795xcljJfezon0XPuiQsaze4
7Jx+jtuBRI49AddV96F9yCPZS8OfGilBaoT5eyRtNOMKSpQrNVH9ol0CzXlSk151D6FaMKtPAJ0b
hvlN1Rx7wWyiFc8MmjhZZI1U6uxMvYdcDv71cZpycpvA7HHJ/Rrs4a0LxgfgMAYOaZhsokPssjwq
AAz1NGhNTBK9XBcKQyBXGhQctb7EJ/ezLh5lzQxpM92oyYUaYHXOR+B1T0pL5CNtXmmQGp0lwTfJ
C2eAxOVHNGlQGoJoV1APgz3yWm1Aw1WW4Uw5Sx5FCgRFVAk8pShAPcDFAUjExkDCGdNyCeUDWfX0
zrKW7i38FOhBj1pT3Pue1Pay8RoZm29LzRSHGowH2N4UQtPBkieeB+UTKXd2L+sxq5w2RHttpV4Q
bwiJfclKy6D0VFc5iezXkbrTmwB8lMTLeBELqTRhSqRC32qcYinpOrS+QX+e7fBbzvriCH7KUt9W
Q7JXP8uRU92lYpKaNPUzjf93oSGJJm7+5HHn10pYLIPT5K4PbLcnTXqvMCDys+4V3jyFBoRTZhJy
6gL/zF3rVHuroK92CdrDeuyWnRxhQjVj5uVxW/LmHnnzG/aVh6UmNmQBaJrBMmDUmzdpFr2pNVQb
xrgTEwniBnkdYTlvvQ6FifSokZI4dyp5/L3wXuVgelKAL9W8QvvMAClQMfl7tCWUGXJlekN2BTjS
F/pgtVP0DLSNedqmFEoTqT1cjB9qxLHkmBJU7tMcvfRfzly65Ely9gTiFl3OtaClXvlAF/gzMF4q
yLkXxTXOx3viIZBbhoaaf9ukr1pwj5V+UvOobs2KkzNvi8sszQSwbC121bS30QOUNn2DfFjnmNq+
k+iULFuYkcUbPE53SlUo67lYWiFYOfJXqUBUtBHHyneZnQAZ1wy1oU+h1tQOlijXLqqgbREHwMYJ
T61cWIx9Ts5kP5gh8zJdm8edjdh5rOyDFZbfijAAxZ6ZadFtRotM62vTaCS506jFS0+BErpXtDAH
ecnY6d500vlkOxNLba3d5veRoDqWw2+56yVVv4XtX9AchdZqnLJPiUGOPTWkUnBzfvwI8dLByYHn
2kuRButofWSdXgH99uhEl8A5YkAer9WfEA0yygcfwrqMXHjhT2qCoUL9Ji8gWpirnCKz5oyE/duF
hxJPgLTS+3XqmFd/pl3KWFdxCZ7uhcvjRHw9ppBcbmUYRBtSmehVw1ZzIQOjaSHPhI08q1ehUT/O
mVvT8dL8kS9MQh362B5rQw0hMY+FKlZQQt0XhYeONvqWV1T+toigxHqSio7W1H9j0jnRakzPCDZz
iEAGQV4ckrMUzK/TmBqbosk/+yy+kZXTklKiUdvusiRGVVzw7DBW+aEbwDABGtHcGEfst1/rHgGu
AOhwZSHhmLaBf8dyVntGK3XpGBIyMkY/uULHcg6aaQcsTii9R6PHMP23LJ7KZuoFrbMHlkuyz7px
gUnLaZnXVBuE1g50u2G+kc4XwESMd6TCAY++L52BB96/BKsQDtbk31BHAXcDQUqQD55CB2ZLwa3T
4XNrwiR3sfaCjTH8cpNkLx93tSemScyv65Odmoe4Oqr/TDBSogRTZaYeeVD5nV9eiQSizy+JTaKf
5xXBiZnmeqw1dyMxcGVZ4MXOjj7qVlkVGFIUH82gvKWDWCqnhlTrJ7IEAg5g3lWe5da2IcVVNla2
YB5ahcvtRFTBuo0bWHziBd/KChr3iwITFI6htTOO0oP5pMwxmmyGbZu2sD3RAw0p26jnR/TQljhF
WflgRTw5JMjsXSIhdu3zYnN0pynKrNzrkWt8zzYGSKmG9LR2nKeICfiq0JbD1PEMFAUHu+4Pxq5M
D720eclFeaP1xCcxpvzwxi+lUg/qFHqJzzXvwWo8mlSnii8RSl3PGzgKFnRd/mgS/gsxoKMjAoYn
6npggy8DYMiIfcgKao7ruGOocIoMki6jYiOn77oAfRzkUTdWPzq2ZIms5CV4jFEdajoj4UP6gzz8
rRrobmmfLKv/MYyTvTa5P2maEciEahjZf/emMbUde2szjaSHg1iu2pEGQ7jpV1qVxznTKQHdZWUL
SfWVQD3ssndSeT5IxkIHoWO/MC4EXwooW6aAnKEh0onrrV1B5Boz9xzjpgilzn7IJeMjG4fbujEX
5jXxre3BwWoWeHC5JE9VIcW7w6oEnN0OHC3h7BIDu4C+1aCkG90nElxSLjrXo/N0wotLkbKuffbj
YPkSFLZwc1C9FKIocOiiGtWX/C2vUWM4DS5AjeDnTYlDblYBsYvYNkUeily4dKQgs8sEbEq4xr9N
DkG1zLRaY/hIupbsBV6yaK6WyUDWgZK7lie5nIkp553YZQBSO/xQzda+NVvfKgCFW11Tlbwqc5U4
rW+0cniS52YNBx3gvj/jUIWMXLbwCdMhYbDM2zD7VfavagtV+1mRXGOXpsCq4FLar5kf74MYfMAd
pno1Nc2NYPa6o82/apGzNfLqIaq/Bq//qIhmR0/OPctMSrYYVt16EggwrfTS2pKcxEajrEIoxivS
utfgr1fZ3RWhf/DicTVA1LEKF5An3NfLxRwiaQ/QgtfAX97ZlX/WtGCfG+lPZcqRa+xwuYSm0RCs
Gkn6wKf52cd2m5KCCgyn/Y1EvwSmAIrTMS7RafTiNxiHgHsTqYZ8T8WoZ42ecO8PIj4oYyjF9Brr
lUUmEngez4Ac/qUuJFovTL+gPFEZBYSr2XX6pYyFHJcTxS+tDSfwa5/YX0mbvUgDI3ls6mWCSKNs
Pr2yvYFE+anGdbD99nNbvS4edRCuOxXeLtK3AZRTcoaGDrZly2Q3kosPS/9nJJpHNQA2BBM7ABoo
lv49XoB3AXS/LaIMtlpSZzCnfZLt0zRR3pcYMjGSBMwbhHSwojrMJcWvt/MbN/XN9VJoXwocNl0p
J54G4Kl+zYQEIqvDfTdamPBF48GxluY6QwhPhvkcoqJ+N0B+W6uHlMEoGc2Du85ljjOD+Mc+gj0r
rz4PN7weBpB5V5Finl4kVwn1wkHVfqp3K7XbOA+2i8dMM3NjB82IQP/VQHyEmG1h0ARFN95jvb3v
EveVVHlkJ2HwM5KU2sho8M83GZFSh1iN9+jR057ioXrtDK/eMN5Z+253C9cMIry0EpNd2iQtkdD7
2Ss7fpeYL2naWAdogJ8SXi/b51Zam6r2ppNOY2qM2vfmp2MXxaZ3PjNnQlEo7SRkZyPR0ZgTEM90
Y21NAlkiLVvGPwspn5VUEBtqSDJ4d3Ov30TlAlXAoj+znfqEWyfbaCE+5IJIcqhpJroaWUUrAlza
UmmJJX6v75KGhiKXf2gkK4Cuv9MObpMX22DycAkx2gfl30W4cc64dAdv3qMDNPHuY9y6daGGt6UV
sZYDbVfMCKdNRlbrqke4abrPEh1fSvFZaM2HdLSSPSODjxc0LYc6q++lp0gZO5cF0AMQmZpxspme
+k/Ylr6hIkSHyU7Odse+cp8v+rPyPszky/e1y6Rr+rZO0RC30o0OJ5F8H5CzUrZnQMwPhbIYEztH
1OJ7rjcvJTg/wtMYGiBR4PISzktKpGMyPHpyTZak9zFAgQRDq2VlxY9MV1N1RaGUjadauYt015M9
mMKewChOFtVLZue/LImfyqvsVctNXnknUTGuW9xf+Vgjk4Giq+ffs3SLE/anGU8P8vZYjpvuIsab
bPcMAwggkXdDA2RiZlML6kPuqV0/IuHjQGeMJ//ZpESbUGmsallZycusKmIJp6v+ehIseuVWJL96
xh0Otjgls+oAO+wVUB6n51luFPIER3OUdjjv9VMCSaJKMGUjJhEFL1uhtnVy+mG6hiu65HdHxjdr
jUvBjU8NV2KRpbYn4Xu8Lu/cCb2aZHkuPYzrpvYe1UkywPLB7kinlGe+n1RUIjyi7y6GhfmSn2wy
CuUfMfQ3adG/y71Gnf1OsNxaEI+28ETteSet2HroOCuT5M8AH4yVo8dno8LbMC6qt658mi3nWTlI
yaLXtZZrVvhnFHjSflCG/YXha3ert9F7pVmf1YO9S+3S2TQVN1RWFeqw0TzUoPO8gxLpBbJUleiF
edtilrAiN+SYFOMRmdQdFP0f7ehPK9T1z8X4GBE9KSURz7VpWgwSE7au9KrqW62wtXVO8GXrvJQN
WR4KdTAMwADHQdlohtZvFuS//Jr+Nfwq/zCXbZUz7q+ymhu0092fPvx3qB/892/ye/7ja/7+O/79
Jv7VlG353f3Tr9p/lbcf+Vf75y/6u5/Mb//j1W0+uo+/+2CrvIgf+q9mfvxq+6z7q6Ov/Mr/6T/+
n6//iaOxwXjhnzoaH8vx42/djP/4hj/cjH39L4YjhGGjjhXYzf7hZOy7f3FtE1Ypow28cl0HytYf
Vsa29RdHZxIqbCLrXL4Ph+E/rIxt/S/Qt3zH0yHK2hgau/87K2NfmhWXGdYnxfHz//1fR/cty7Et
F69eX4feapFx97fM1jnvAJBF7J1qK33FA2PVNVRMLeP7vkZajVT5h2fO8cXT2ksbLy1Db4e6YjY/
6HzhYdVztg8q5B3JMlwq7xoRmXLEcKJN45cYBW9fZd/zTMoVGuzPSVw7+vYzrdO6J3PkINLYxNtt
2U6VZ50rvbnEuEze9uNL0OjpMWcOAk0/ezZhtpFcXV2Ad4kEG8mgC2MiZwptxEkj8E+4BjyB+kJP
78iATZHvhI13CRvQkWaYjk6VIoHssdxzAkKgwgapcykwFTZEfCxSZDxZ5r7CTdXvSjM3V5mVbSuM
jm4dYWwScs1XQWVbD3Xhfgk3w/AjGr5ip0Ns1jiX2O+mo+21L8w30TVnbb/CCDFCgwd/1bbnQz92
7+hEqB96YotHM1o7Y7APCmN6STU2PcsGbu7zn5bvEvEeH4C4YTYGeKkZfXf0rKxeixzvpoBabY9z
IvPTQYabCxLzHHH06irj5JGTlorMX6AVO6EDIPluIILNooI5N5VYNt5omisW/nJuUov29Th34WZi
C99PzgEdabu14mjrpxU6h2j+CafUvNDo6VtBq8lsqbi1h97YT8B8U1Nc7aZ9oWOhPQzsPW63+Z6M
7s+6yHsiRV3yqKoEkYs5w0gfBODnmLrHMr3v2sY89a41bo3lsUfEjCpqm+CrInm/yT6LxdmKtiZe
cLjkj8hyifvCUcz+tqzibAVjR5Jsc8EiwL8g2d+5P9KuIIjWn24ykEFoDdFPe6yHTWPqJ3tIJU3G
ubWdMt8VTjwd4vILXQXUi1BPd4gukT8k/XshRuhWy4wNAuW4UYDumKZxHmu9OLYizLaJ1RRQtzO0
DJxWu5gpxzBQhJROshW2OdINBJ+GG48Hi0poTdpzvEnjOd7g29+hahQPTjGEuJrU9K4kK+88d7gW
OhbZmd3dpBDvzkGAMWs5dsdcK4+OCP3zYrqw5FceNcRrOd9BOgsf3ORgDf7GiJrylPKA7WvD3jiV
90Zq3nKWnAQywINjblYPEG0t6RgzXBLj226m7CbS+mCLSTDxe1qAuxy0GQyBm7NrjAXAiz5tkkY/
56iij+gcya3r4tfexazBTplARVC+Lnr5S5vahj4kfw/nblzh9L/A27IiRuZr0xfOLaqeC9PhZBPG
dcBTN79bXk6J1+GPoTkao3hbsLQR2+IDmUT6MffIcB/sp4LsWqw3coBR8PtD4btMXqjLnJlZnO11
YmfgTeCnaFq7uWXK39U7/Cx+FvS8e7z2QkbwhBL7SfrWUSkEYrgNJ6dfz9c4i/0dkjPk0t5jw7G9
NWbMEKgzSBSOzzjmoAsOeGqS4goQER/GJCR+Obc2GF9mW72kZjWXbzvQgQPzcxgPW6ZNDJkc/ctz
w6MLAQ8PnirYEEd7mJL8F68ba5RUHKsS6L2o22YLowpDg7I8L84Cu2meNiVCo30Xv0+uBZLWElyS
Sx48UbKTjlaaTXvlzh0DrqzEjqyTOje0wevHprQpC+AWbBx3Sm+1x7CWYGyBS0iV3dntOMCkd38N
RJUgrif3JHDrYgf501nNaW8eST1Z1l2GIRbm29jMDVtfOiHaY7gvOuyUc2y9ocZ4xPHduX7DiDk1
EIWVIQzlIE22GAHt/HoJsKB4q5Ym3XFQ1es8wZiD3oyGc7m0JghShgR0q82f8IQxQKN9p8oKd7nN
OHd2m6s78fzYE38lBEDmOot4zb9QMmT7tGiWY9PlOEHCr4vL+eLHFqSQuPhVTv4F9C69TRnTrTqj
0zb6EERg+scYC5NDOYzhym5KH8KKKSSKWu167QuiCR7XU4QCcNKbjTV+pYKw5XnyGf/GVviDMxft
WXy/NH68YVDcbJJ5viRJxJ5U5D9tV3vR9OBsjES+w1RBDUR/3WnDK8PHLfbkGA8k+Pw3Bpwo3zxH
WRs++fnwWA+Fs1smiyBr20m3Q19bO2QIYsV05GkOJI8Ge7SNaHX078BdP2bLAzSEB7JuEcpvxhm7
OXyO5n3QEu+mi66gm63QB7YyNkNgw17ay32QNt3W72FWBS2Pj8Mce0nEfJ8aecnD3rA2kgWPD7qo
IBT+yWPeBp0Yb4GpchgH4xAMWQDpnY1qYg8d6QA5FF+1/qjN9Gl01csG1iyeCREDW79NuhPmqDRp
DuW0WyHndXNzw2gfcIu0s96b8KOCbuFJo19tqF90ndGvF7YRxBZAGjIkwVt1kyfcRPPRLVy3ZjGg
Cw9lRr79zOYbdLvRbW7iHmcGN7TPVtM0a9gHF7dlmThTmdxhVbV3cchZKszlTa3dYDGSnvGyDrdm
fMD0DlBM64zt5GM+x8mOUobYbgKbGQJVpYZTMgOlZHQ5kZdu7ZbRQ6xj5NTi2E1YTX0WXX7w0e/K
XJ5k6yGLghBFs5dpMYC/wZObVN0RJ5hNFuc40EJVYY40wjE1vZu+ss1Dg2FNpR0iy0LJGYfPgcCd
lxO+3rsBXkFjNOFS18NKxLU4c1zj4gR1AUE9cW7ACwl5rHZ1pU0SkEBqNThHmLnO1h2bQb7K/K6N
KQP8FD5IvQ/DTHsiyTM86h3ghKZhJYQXcXbp23k/12EIf33WEXsSV1mOhNWq+E4vy5L+qVt4AMLK
PPxOusNNCmP3cHaQ16JwDCIYdo1Mx+sb79PsZg399jGUgYjqs+o9u53rk4CsAhGv2Gbt8DTJcCEc
bdDFlwJnRNz9TpWJ24MTJek65zE7QVS/JhBiVkkxTPR51qphEzvonX5w9H4+qTdL1htbmOkfhKu1
29AZfmmLzK5VUaAQb7jbWGgDkxAalTtLfwgQUbiTUW3sKERdFfvYK/RpgduEV+2RzNAlwVmg7UwF
50BKFN9aS7u1Hmrz1ui6nx01OONKkjbVi8Qko2E5Mj2GO2mfmK+QTj6Q3GW1L03u7oKw1U+h1rwE
aZcyWvxrtKjht5cEM7m953jVKay8C8l02i6xeBBnmfKj3jP/i7TG3KbkqrAxUOmH6k0rExHVe7Np
acc4lFT++Bx5hIeV/qMV6AncWshGA/sJulkDDmJKwmrihvhNwt3oqF93hl3dq5c7CsvbR2l4ULmF
QDLlSb2xxi4BB/2Pj90wEtswcF+VDaDKhByqMCsOgVz2pEcMq4ZehrO1oZFtimbfyoAhe2j4nHq3
lVmYqSTFqedNN16NwaiPnjT7G2DIzGv1bua0KWqw2tuo2/o3cbGeShBTnzCgvC+uTvNtTu+hdJvk
+SROVL73n2+U46PyfrQhQbgmnMllGVHjC+LfrAGZryPfqA+bOf3Sq7Ymg+Svn0orXA2w/KHOkuFn
6lpARuSyqGvVmg7kv//P3plst81t3fVd0scfHByUjXRIEKxVUKXdwZBsCXVd4+n/Cfjm+ssd6aSf
DgZF2RJFAgdn773WXJHvac953c4n3KOkf83Iqu0ZPyCN8fC8HprlUWN/Q0dFXDEUoBdVHXhoQI1S
LHlRYw8Eis3OwWdocPp7cOpkgAdhYbt15hdQ4cqppPHNqGA55yKSKCuFNsmS77oe7N6qd6rZfKXE
CqtbNGnzPmysw5p5uYa8rgd7CX7982iNQWXmrO9Gpf2xJp6uh2UMIHY2GCE2jqx9XVOxqmOcwgQ4
k7rbEdpSB3Q5GXJBoqlvjjVM3vrNfrnYZcXMBE0KYJRgbhBSpMgN1SJjQ76sHmue6hq1uT4Sa8rm
+nXfBq+RPQTe+qGsn8X6QfUJg2Qzt56aNbJuDZmtTMezImHu10/mP87fZqArVpJm8Sdtdv0nsNsx
AjhHratgUK4nMpSiAC/2kvhWsyGw/yMX9h/JuFnc4ZdjPPn3r1wfERo9n/4+x7KdQ3UKj6CI3bKv
EYeo8jfRyP0mRIt0sFrxKKiILXBLrqHV7L2l08OK0X80hGraWm/uWmJRp6l4UfIO1badCwaoM1wV
mzEmn4rd0G5Lh+m9TiCRIzBgCpenEfdxR5L33gIc//cBjTMZCyI6NwawVT3toEg7RLUXB9Wi66dF
xq0PbVBMzrVCgAsR+qE2qd2UkBu93p2CmMBSRTOPeqPfCvpgle5xxwQKo88agyI27wsXBWXXdezx
kee/mIO+ojLoaSQnVH5D9Japr3GYTEghyvegz981yze3seQSEFl8VxNzd0Bi8KjWTBWq2BvG7BIF
jDQyVWNI0TOkaKg8a3bvDPEbr1t06CrTLg+YxGHwJ7Y+Vv8cl1p5Dur22srBPgRp+FKJifAeNqrE
e+ATSCLrKFTur8zOj51tEeYhkVZN44OTYW+Wi+ckgWb1CVoSyA/4qqmzh5uBdoec2f7U6Po1rX+N
0EHmGymXEeg5eplVlmBCHT8pSEDGKcqd0gXJRoPPgNqHat2msc9kpdqYvhXQc2D6a9dPcWAA5H2Y
7OS3P0Uz2KWQBTTFtNOxWVEAHm/VLrnYxmhvAbkfjLi82Zi7llJPIxZP2CaToKJ9SKyMfcIoGURm
6c4fsmtXVB27vv6qjq++xfi4DczrxCajrWsuCYHrpandkD0z/vzyBQrvTkgYsEQUocFLouPcFpk7
bls9+WiM/hl54s+eN2EO6UJ2AwApxzSe6jQ52Zl6q1IAi3KSu7Kef5HbZG772KHDOzSPum/R6TVD
/i5Ho2ccvXYj49ReewFWinzdweqUGV91LWv0QdWx00JUeU33kJU92c4e6ShnQImQ1NAgR20OnAe4
/NJRBbNzIYVh1xhQL7tQB00UWTss67yRanPLSsXcTActnmn+ttHnrCW32JnkdkzMazrpHZIxZor+
qmo6tdl0TnTS83q0O70+/so7cRdmGDdra7Gj/3BwcgAFEQuokDRcmRSoWeyHdCGCqendkDDfYE+6
r83uvSiyG68SX7YzIcuI7X0eUngxOfUAMc3uBAibTkmHqobK3cLqovAx4BQbU0Z7Y7JTDwI1NmwD
0/Kiod5IvZ+2EA2trcycB+Ah7wB7T5ZBLJLfNO91EPqboUmOLdPHbWbbgGPqAHn7mPRnjZTyfT4r
P+o8wTOA+vigHDuKHqTOlgfWjuK26j9UrWPxU7qdodFzbmeWA3NRwVhp+9ABb9j6ihsmNVkrAXtl
JY3OZi6ekUDinqtgSYcxHXhsdEy0evw7tcXwlbZcTeDzuWuaCWVjwARtETPq7bitB2ZJdg/3Ls6/
08qItr1ZvtsgurYlONNCiK92chrQa/1dyRZrQwIMY6kFlgLV2toGPTF/eogQIbpNxAKcu6wHrtrv
QTvRI4KgDczNhKhrKacYycUFtuclVCFpBYMaP5RdMm2dWu4bw7o5YQ04oNd6l+C4jZ6OiJAn85ud
RbCTHc4xrlFLCwTZD69TEz1SF88XoUeXwiGrSjG7b9k51dapaEjU8mOkc7+fa/VHHsXFbp71c2dp
ggm2shltrL+d/K2ntbWb4Wnu8AcirgBkDDonwnlllNlmJCEZ2BkGMJ1wYifmZ5eAjDaoqV+iaHpo
crqxWSL7vdrqWIG09JW7BswPn0bghGkSFgmoueFCMvrNiedPU5X5FQkRBHsLpnabQn9xIN2lShVh
szaY1vaHPumDYxbSFmhBWvi+/Y3DZkT+KQjgUqLOja0o3WaG2IVG+d7Qsb6wrKGt5dM0gvqbtsfk
gclwpZ6UB9X3n8CJdifYp99hOmxbieg6y+qvcGE9VcO3jVDNVfILFIqWPIn0MQp7tD89CEYjUy9t
3d3DzvjNLebSsJB5GbBoaPvvIG2+uKUzOh0nnKUG8QCZSpLp78TAeTWA6ryY6EXHmD1ZBwFOa+yG
7pUXL3j+lFsaFxI0fSUZaXhhOk8KKFZOjxsdK1ZhOw+CLElMeqwy7GojApIAw7W6jcpiVj6tjpi3
crIJVDGBv9XRrU6M7M7Mh34DmRmIbTcQLsENMbUe/ghZ7RLCnz4QmK1jW7kWCO6Erv+sRwtLZd8N
+yIzDur8Vdtc8plwPKfACShFSzoAL61oyYvR6J9vB2L8UJX9KFTyzubWdSpmj/2Q38u5mTAY+Sbh
H9G8k2Og7uZoxMIm7/UOZnuP0lRJGKuSqw5EVzNvTVxam8FO4gM4Uymr4YL/4JO8+OtiF3ZNPSO9
Rn+G9AXQMU4smqUsaEHXP/i93JInRR4wgSNaNhIE0+tXyVkdzcN+xo9y0SXZyQqUfg9YbwaLeGzS
c8QqsQTvzLw1BLHMRfBGxlDWNphMwf0EMOZ0Q9wCTv1UeDK1UFEPv/CGPhfdtcltZGxMEty0A47f
dxo1E2P/MZvpwJkIW+yW3AMlepj6/Shm9USbLN8Qr1NuVcNw3Kg2H6NIewizqXNT/S2hv40hnXNq
PVgoAaok9w+AmJ51FrbBHSwyg60W2FpMc6jsgmJHL3ghEvi7KUq4+Qff2eiXZ3/Q1b21WBebDs1e
hedSkemV29w2CTsHp5xhbtIxf4r7z6g9+1plAPaBnGgtEYi+lC81QDkERPEW0/2HA+lrwyyiPkxp
/2MW4yf7pp0I0p9qQnpSktqPfgwjtGffUkePMuX1NNbwewzRuAfjRclsHSs8EgBf/zCMqTy1eWlS
KB9n1JTbqE2/Ot26FVUOGZggX0PGn0gKP2c6HlDwSAUcdUrNjrPOtpWrFgF8awu44mNXBBgNuLbS
JEfUHFDvKx3A7zTEmhhgDZ5w9NEyvckKZGddAStHrdYK5+ibxeBpaQyvbV5aSUP2Wgut2HXMUWlm
yqMp8RumBgrgMTdPIZAbS4TVLrNjtA2ZY7pNVJT3bYqrIKnxSfaYDDBFsUOpk+oSmg4W76zEcEKc
EQkZed/nroq7smx91+FzzMpQ8zoTpmepOh8DFqQYa0+FAkrT5y2XOC7mpWHeieliVXfDTNMCgNlz
llo19dWEwASSyalF8IXwMyBIef1arYKWVhOl12vaLMHKax8hi+LutH799xCVIcuFwUqv5BZ8fwHZ
TgxALGn8u9PyE2DSElSx1mw251sYxX9ymvMxf2QmMnpsePgNy+/+e+iHYSaECWoA8U3dKcb91ZBa
TWazGkPiyn7YtDJ2Zep0J9siZGHN5c3bvBDoP2d84hGGZqtIoA+2QTCcOqYOpz8xuGF0mbEc7Nfn
AS7Emj4d1wxmuYTq2t0yjp4MgfGxqE9jBa2ubpmMrF9iA3XAQSA3oFlWndb46hDdaHko2c4EVRQf
GXfB+MgJybCWhoixHOjc/POQtiosQ20WG2Up7PUl0GH05U20KTu1KMUVqNWeQTAKimEOuBnH09zD
aEJxdvCXwjmO24HWFof10d/nCnV4aAfSD2tL0JRfKvAAtj8O8CUoev3675N5HSLJTEHPLVjrdG53
NWaag2JQHM1jGXJ39xftFhx6wsPIh06XdhacOQ34TBzTaosNYEVMt5SY/2cultxyMeeuj/Tly/XR
8i8qzW4P0rF0t2mJtGzDB5ts2JPRdrh7ZAecXtUEf6IJh4wNm3aCZqOdyuVRH1fB0WLy2Te2OPl4
b4BaITn0rDq5X5/DhMw/W74rRh2VRmfS4My7LyHluMOmzm5CCQWCCfzLSfW5frE+rbd5e0z4xNag
8PVQ/zs3/D++ZMPb7JISquX6+hTcXpyyCLP4g8E9yD+H9empbf3jWDx2CBeJ/0Rvuy/TGJttyJfp
8mLXV5ywSYBzIwVqCV6jPuGANpfD+uV6MPGMuVV9S0ruxFnKx0Q21/r7//EiljfJhFSTASvndazf
mTgRIp8tM1l+xg49nl7V98jWSnBfZUDNtSkq9S0LFlKGVZGQGNbmJh4pvBAPMeOQ/gGtmaxL/W7O
HLxhBS1tpaeb3fjtRWhGvB3t+CMZ00/2QNtUTsMGhZPpiiL6ImvvpYBt6CdTvg0LNCFzsgRyobki
0Ii3a4RbxzafWkJheNhHTbYTNCo8OUFApqJpIU7tEwzkbq2E7rfqjtSbMAshZmmkedL0rXnmSFLB
SyH6L2UJkzd79DHkYfAuwAhjUsqZ25OEsdhdrV59UhTwz5WJn3hlz/xLlvH/RSO/Ibm7UdPW0a/2
nxoQKdUlFvl//lOW8i+5yaJ7+V//4/krz7+a5uvr//K//qUcscV/mShHVCoFXRqGbgKa+t/qEXQg
wpAWemxBn5bjv9UjEmGJLdCH6KRqC1UswpJ/qUek/l8kG0OkshwaztKx9f8X9ciCQPw/1SNkJEO3
Eo6uCmkShm3/B1bImmqphAMhwaGwlC1RASVrDIdBl+2xVV8xj9SngnEVPUnVZvxbFem2WZ5cv7Me
luguvL9rc3v5zqiEsAv+/W/Wb6zP5R2r/NiBdll6G8bS61/3cWoQhNQPy9d/HtqyPpL02O6R6ZoM
2OHkLcMOa+k3r4/WQ8ekB6t3F0+eUsn72CaNRjQN2tP14eDT9dytD8kJomTXkZlthSTDoDCU2jOr
qDuFg3KsdDOANAgnWLeTVyMlZYd7Hgla9D/a+TzIZDdm3JyFys2YqS09AxibYmeZ+TmaBd0uxKtu
5JC1oDuaB//9Q4z0PKaxfKkF6YptYv1S7qWu/sgmM7ybNG4MGMLQmZHLguG53JIn13glo99W7R+o
kJMdrKdiO2Gv2kxK7aI7ARVCRG7YUyV0dbynMo4Ohl6joxmjM0ADzxk636VWfi9ryY6MWADIIFTG
xXxFABGdFdk94jncRzo1ir4fIQd5YFuTsA+B8pb0h8YFkl16Wqa/qWb63GCu2pm+s4miFLx3Plpb
kWWPFNPJtrFMRAVKaXi282TTM/TimbkRBNf3nO5iWdYUoX4s6Zo4l6lHeCgyWyEhrIh3UUNQStE5
AsUbUgEFvlSLSx7b3osS3ujS/2DfjQgG+rCeYkbyAeFQNxMtRZnokraDTWXG6WsjlO4omLXAeMqQ
bx3UiOga9IaJ3+ke1mEFxHLr4tNvXM1eOluhfdWbcgSSIr4BnJjYcTXnVKULbaGuHrWEqQI1/pSy
n16mtoFq6R4RUWx+Jk13c4FjAU36zXKaGnlmzmjcVvZR6pyD1vLRrTOSBSD2Q4uQ/SdFJPBR00NE
v/85LD/FnK5JPL7nPjy+MsIgK+35Z+RrkSe4/68XyvzUkA/iTtr4oOZwHiJcqy5UILnVQ/0Xqz0x
pBJXXmpx2hCTccyjXNtPGUObDsU9vaSTQMBcZ4icFHW4OWpNKjRWA2+obKrDYMJasQywW8c1E5v0
vV7ifTPrk9pHnlEPx9kctiXmnEuk0Of2Hx0tORowQ3MbV7lZG0TR9J9px4hqmovHlm3EVtDiVoAA
6CxrXllr05GEJBIT1J3wy2orFS1ihNeAgSRseRojrOT441GSuzBSuRDbQ24iZWHsxqC3wDRVVuJM
BPVzTQ8E1744q/Oh0vXfEf1/miiU3mahXkQbYJ0mx4b96lL4yOKTswOoZzdEO3zSgH8DyqO8moim
BysqoUNwFrsRQIaeiRQytv26R8VfwM0818+CqJWuxb0m2k5sENduiAPoGFWRxqbZ2F+UYB/NziFF
N6oUqGhoNzkeJ9BjUZOTMU3viD8z5qywN6blhVV5oW+7xfAGN6s5ZvpzJsyfieWXnqDmUd0BW5bZ
OOzsRTjg9O2x4XnDVUrrqzNIsTdt4uXL2oeTpJEnWSfNW8ppBoywJ1+KdJgWUe1GydWzDz8T/UkE
AP4qdJWPByZ639LzNfJ9rBbULg69ObIBYyypA27GQfyupmMA6jsJOmMrShkfWED2qc6lESJMr8L8
3lx+SVFl+7kflH1IjeD66lUVOCvkWBsPnaqjUmdNDTqvi8aHsY/auynVp23PnOnYOE/+6ASvDX1P
3iAEXLPIsddDEiDNxJtTOHqhBteZ0fq0X6LoZkpFw6HrOfTqL20pHDOyYwOFulnHsZ1Erk/BYmdp
z1CbfA1fAa7JytmrJhtNC8VWuguakrMxlBOrB3N+3XyVQGM5Tej6jwzZ2dzlmgv6DKcFbQyqO3R/
ObYjBm9Hs8XCNfnMLOh++OdQ20DqJMwBIceOVMMvQkh1XM1TesCrF2zLI0pIokLN/Fj63Kkgvrwb
+reSVRDfFbSWbRodQd4F26L8tot8yQHoD0otukOAMnLMfFLaFJrQedKT7gdKB7cFtvwcLUSi+MdZ
sG52vzHHzbDb5Stuwx4tjlA2STPkjCEd/NkMGjyNZarUBcT66WhZt9gOF5VYx2wWJsBgEAWi2cpw
zCeiVxBp9WQFfs6l5OfI1jjTF6Im+dn31U9Zx3Kji64hFVJOjF9ChYZm/omy52OcPBJGCV5Qxvus
LztXqs4pDrGRSwc6NbYMtF7p0dL8HzXV2tEOO+4yIXi+LNwbmAe3FCUWG+o5PSgplOA6DQ+DoSMW
DObsYTVqqAbaL0RoNEQK4oUms2PmATRjPGP7QGIwmr5bh/HjNNJQbF7pVgeewh4Ekw02lAEj8eiM
oAGNCtwBcQzMHQtO4W0yy/o+DzExFkn4XGXci2YSdgnvzojzyVk0huTbYM61ywaZbqcGzHqsLnKr
NybLB8qLK5moLDQTPrs5fbNVPFNltbSmmPwYUf6N4k2hu1nXuzxkDJ5zUwma6X5K5ufaxG+bmPF0
6ZHLsG2otpGQ+i0g0DBWZuNMAA7T/+YuIhbdM2T1WjulieXcvFNiwDekMhFfdY/cnvFsX9EwLLgm
UABGe1M3b4qCBNQAbpkXmrdsX07F5MNvzc6xUO8sPHZcOe8qIyMKbtzBdRKe1gTH9ZCwkUiaGLGm
disNwrBJu3eNcGD70BtoP8KiIcla22TVUByz2VFPxXKQofYz45buEud1JX3S2hkJi/qcpI9hSfa6
HTo/+zDLdmVSHMbAkHs/UEfWOr2CI5QZz2qPqS30px+qTcNq0B1XsUM4L6WaQeOz849yaZB0S2uk
T+jPbdosu6kJjeWpWcKDUO5FpXGo7JYyryB+0GEmtygBEFFtIoeoHxSoEGvGHMe68sma3yBqqu6D
tje8VW1gKnSbTSK+tigkuWc5JFviUABBP8WcptO206IJpHLzmJOZ52dKemypUI1+3qrL+h0PRYng
BQWHhsXPQyZIeBEdjyHRUBuQ2oVcK0ItMFBrkpZ5M2PQPIppoZJZxumY/YNjzu9slro8a2mybYjL
avamMdxHasNwgwbGKpxQ8xy2gjC3rP/XAePByZIafdMmPgVmaDB8De9hvA+nSQcbLSYiB8I41Q5F
RYZWaFUnHVUL/Tz7ljftfJQRNvTXoI4Ry3U9QWnrdN+hkZhE4dFyIEWkPRGYAqpfOPrJCVfQNl+6
FvkURltAM+wJHS31lLZ8jp2Ev3ZiJ+11o3JlTm1ANoI36ON9WoVKAfIHktkzmqKx+KoMpcUeb4bH
Jfu3IizINStYnVC4DBhXjInUqLHc0O8WzRW9qHAR3JALojf+SzyzWUZKBxyuelWlfctaWRNeob5K
JmkeVL0+RAszNKnvdhMqB8Am8I8JIZv7NvTa2nxHxqaeGkTDwNr0dXo7nwpVNXcWdmGA1c1+TkEJ
Lh0+lAdKSyikEeQ/q/4pi+2vgWgZaL3FXR4LZV9o6cmp5MuI5TshWyuqFLJOUCucukaS+h2bH06E
lXJeUYU2n7w6+ZUbDRh+Cy4nmsSvkM0FL1zfBpnzzj4QdaYWX4rcjLykUL1U67/6hFhyAkYh1gxE
gEAoGtOzWBoipfpc2po8Bq2cTvpSROgM+2DHGFvm9gQZFViR+DHWlhEUXMP8mQ5YsMtpyoI7Ky03
H5NHpTKqvZH1O5wL1QE5JDoTTFPADQDjlnkzHTPnBtXJOpXLYQh+pZY9HWcflp5W5a9SCgmpdxbO
KkmKFFlsFZIFaa0bzV5SuOlDKBHXlz/YUZC9lrHY0C5rl3ZZVaqI07IZwe2Yv1Qstp4JCqqc+nMU
VU/9EKb7orP6s2KP22m2BYEXB5rlyonh8ge7h9e0IlJWMZuz4YxbB2ukh7RBHcLppJkO3n0HpRPh
VPqpm4x9tOCBG6OjeWZ1wFow5Z2UpLCOVvEWKea4S1nL/1zU5Ck94kPMkbLTYPwr9jL1ItmPKZG8
flAIz+p/WnHF6V5mcpupCirHLr2gnGHpMBVUSAQqMuYZl451zFAQ1sTBb1GdO1NkH2qHjKUui/ZU
VlfUl9GJ4BQj7bYDQ72tJYNnFGim18YtsqRsNo8tcwIlj9WTb8aZh/L/FUGSQN/N3GfVxhgVg945
ppnJGDTid6NkBI4yxccA5S3GQ+e1inCmB0t/fD3NJ8asGxaeZOeYP6xI+xlild7SULvE6OhNzNaE
lGD6B+RqDIbYRMiG3RgTHP04ttQWrI9NOVwqYiuOof4THBGA1UU1VNnfGebF03pQ1UV34RvyEWAp
5+hSu+qkAf85pCWObjye3qBgeVifr0xkbzLs8ZwtB9+0ELDSYryoqrZu0nezFI/cSJuTWNr6MkFn
qLTVB0kEBIBE2DIhrywiHaOFkUS/ODJp/6ZziPwlMYsDdKCtmWEpCQnsI+O6IrLoLWIxQg+m6qeo
yow/jxI0pgG8iWPOfShHcYggPMjRLOZKV7AnCYntY4R7aCqdQVFNWalXD04ehHvVrCxYJKZr4eo+
9cv3/h7W54BvQoBRMBk7yz+pINaezDi+5bDdvXEqkpOMHtGlTPxGf/ql01yBYU9eLuFv3EAL4FSV
EhArZ6rcmUHQQIBjboi2rT3ptW3v9KR4X1GRk+5AwwE4uhWR+kVj35c/mJIRIpLYmAvTOuRktu1H
SrEKniTd/fXgL3dJQWeVgTgqsvWgxv18yDvNlY3J0IhMdLLbEZCtB2V+rICjHdfb2t+nmcuRqIB0
MjPUk7oc5q58zmGL7BJmE2BK9A/S0QJP+NpwngG0YJVk8Z05Rw9BVhznORnO2AWywkOSl+/KEW/N
ZKaek/fHQFFIznCAUGMqTDJIHjLMdCJCOGSK+kkbm/BWq9m2jnipHIlGyvR3Ue0gqo8XiDnt615r
yz1oXWTGBq6YON1bSgUwljNvifsmvCsR+kWNLQZq8WtCfNqPMcfPuMkJnV92X4ELqiT6wGmDBxhF
5Nmf/ccwr62nsmRroNpMiUoudcaSDwR0sq6G6e+2Vva+09skGXcYOvW5QPwaTzszSQo0+n3/TIrF
GU8JVGSdwgB4dXCutZ+zmh3txMH/wmwd+gbuoFi+NURrgRfCTzTKqDgnasWbFSRbEmSGbWer2Kl0
46vt0meAYM7B6NQJiYsFgoTyzA+L8TaDFp3z/MPPMvErr4oTTYE3+t/yVpNu6hpxrrtaoC0+9x4y
QTDelVH1e9WYM0+Gs9HCTqWx058HdPxGq1nXXiWDxMlQEmf24Fyi8lMMKZYxOFiZfqMCAVjOCN2r
I1DqIStiMc3lMUYx5QalQATBGHsXBOwnJjPXvHqwuj3VrVtXpN8maBovgz/6l0CPb8bwMY0h6SLQ
b1q1NXdk30DiNT/stzQQzh13xcCtW0M8h4ayyVpHO44lyQxlmE+XNp0boPuOsSdVyLlA1NI3cdPi
QMZM4gSZRRDceCpLZmh9mUx7S36jg5uPphEzSGc7QgFioxRr/GdcYOxiVTYYsaWP1wpBzU62Zu+G
9vCJAL25N/LmLSxsrDlLRuIqWezgihOwzs10vQmvAlAm19khwGngyw647pJT6yzLP7oL1Nl113o4
EJ7Xp9gLTacH4ktQHSwHrHs9WhpZbfC/4NJZurT90pttl4NS2K4DVzmxHdAiGJ+3heAETIn+9kDY
vSTLyl33znAIZOhBeiDcezlMWv1AVT/8eUpbm67Iwl/aEWaytmh01wOaWBaQRYraVuk2Wu44VfjA
VHg6rt9f9aF/ZKF5yF4BWHO5NbWGzfV/aEK1sXEnn9NXVXs0M9jAGZIt6vJ10+MDj/rzCLNM6iW5
eF0rnYKyxspCLG8jOKiRE8UU4reo7HBfRtkx603ngHLCOWsBYQ4FU9XAoa3iC412y5THhzLgw+vH
1GSX63QH/jyaIt2eCwYajh+yfigPo0gk4UCtcGf6BdhhzK9+GgVYLPtMvAjMHX8uSb7vMKHfwiBm
CD30J356t4n95NmcZUzxQvc40hAeSqIH0Otiwq/4XX0FbIeP6yFA3rkjgQgs7TT4V87W0k0nnEhW
AWgamQjMEZQo9zZz4yHv94WszoGdFlubpjrtI5JGymWpCR46aT3EJB3tOjKl0krTjlZs3UChfdPU
SvZ83sm4oAbVepfOEfiUsn9J4uxAzRbsJrtLsPnRM6j5CDa1MiW7aMq1nd0IdETxSxrJr27KIRZG
aO2GIESi5t93wbhP8CUC5McSUpOgrNFcZHnsvXEhJ1gNiTB8SomQB0dRsZorcb+TQGA3+jK2BrfO
Wm5PhARGvNkWkF38Ngm8NxkBDjQ2+mBfEl013W62PlHMHVsnvWQ4WRlp8Oc785sxWCdI0JU2JveV
A5WoRiKFIhE/kVq4JU1el9/M5iYx+d9YVjdYn84dWJ+91c1Po0BmyeY13sUR3euGMWlayfKiJeB9
LSUW9wsYMdMUTlDijiRvjil0lnJTGzzGGVgRnOpq0iuFMPA1qvR0B6e6jMwD0N7B34Lwf9AyHx5N
SspdO98JQi9wEkmsVcoTjf4niIzMX0rx3iMDOi7b2Hz4gLAOP0JblJNz9B6wK7phMBsY0cR0z9FH
XhNqhigNnigEYnltJ1RKQRQ+NXOpkMTAHW8G6JGX2bOpBVeLPXHftOF1XD7oatKri8UkFKzVRie7
yAIx71ntK8k2iGMy64XRD5nNDeqyjsBRq02vg0UrxDFhg9FuvqsCmKTdoKCXjgV6aqBNTSg0WJ7i
msbczXIFCFKnIrse37oYma8ipmcShjxhTo5bsmZxV6svVW+4qCCGQyLhRjNMwxKGoS1UYpCPhnnT
NAYCUe/4OzUYdmDYryatOPxVjE2ysj5lzbAhmcF/TPwrGANEtlotdipTExU3P1427EKTQpjHMBg7
xYCYqhK4pAeMejJHOq4mv8jw+y218E7LC6DoCqjmWPsRhA9hF/hH1FQbuoYQ79kewA8baGAZOMQQ
t2H4Hy4CBOxWNMPOypAQsZGueLNUFhWf0X39E/vBN+JVpoSMz/MrGmLjkgXhWx7/olINad6RCN2C
UwHgB9Vao2QrH6ZIYhFz6FrpijdmTfnc6Jwg1vxUGapNvSRdPdBzjAw/FzyLNw4I3WbzPQbrRXsA
nGYzSbiPARLeFFdPQupuWUxeP9AS0EORc+uSxOPSZqmhfhCzjSX3vYhjTJaJfNFb7TOSMEurAXVN
OBev4NIIBO3ImY1EeK47EmracWSrTDcxn8QzQrmqnrzA55orO/3Zj5z6gMfzkhXJMzJefYvsMUc2
zuYnc2wvjJEKalH+ERBx2ZcG8aBhje6HyQmq4ZtFY2Rg19OgGsdfkBLbwg1LZzwUlYc5L3BkWcpN
Vf32KdS1t4XwmyflSNctdPYtS3oTmneaH30HMXbraYAkB+hvKdBiZkbg7LOQHVQc4IFoiF/n6mfv
0UzYZFNmCjstQZA70Dd2pljsTAnrRylIIRsEcEtubDHAdeWzUZq94ftuKZrAiyOiUKxR6PjQdJRk
/Z79xy8udjesVT7GfAQeq2oU16GytbR7mZ17wZVWxS8V9dnGrMtiXyCZgqckXtH4Rntq5uNsl5cA
vrSOeJAGXlK4elFf8J20+yH12NPckx6xq9MaeKIMgWzU15nqjjcieapK+a3V84HJGq/fGn4MFnxV
P3S6Y1bhN34GGc5qeDZxPzNIMXkbHH5EH5bV1VeGDZQbFG4Jm5WofWOIYGwrqd0Tn4W4syApwEDw
r889AmMMr2lKemsYFkj4EEYmWWF58640IkTZuqa4XPV1HZro6XK5G/Ha4t8rvD51frV+wTsDB2Wh
FBz75YJq6BH5Sl1iWtpAJ6EcMJZYKu4TjUmrN+d+CaoOZGKDTbGaOmIXE9XCF4MlIPc7DOvMHCDr
dqn1k+7mr4oAAw/72WYcjpZw1OeosBgHpRY1BJvEQP6KpvacTIV6ZK1x5zE7miozIqK0dvZvay9y
TAhpjjRDiZeWEXLAbMAzpKr3qRZ/MGGrvKhtJ9QbrGW6Ej/VBZmDMGdv/cQppo4M7HIuabedJ6wh
JPtukjzpXLMZn3ULV1xWx55djaM7hkwgw1KFPt8SLhuHLKqWXXjYRKLWBnJvIAupSdCzIGXqE/tK
UMduNWYHdr/vVYo4JtVgAVW9APqte0Oaf+i/yKmTdxpp00pXY1M2Cv2I7hsnkmXukCSYmzBH54Sp
wYSt2nyzxljbSiWulISWcxswXRhZM/aip/Mazt3OzpzPghaVNTMKjoeabo99xywXA9t/s3cmS24r
Wbb9lfoBXHM4+ikZJMjoGH1ImsBCIQl93+Pra8Ej72Wk8mZa1eANnllNKIANGCI693P2XnstHZaD
ibPG7wYz8gOqppfnB2c1OSUy+Zfnzm/RFtRkG6ZjIfSbFnSclZaXRQdJi4Ypi7EoURRQRai3tHCq
LZYQXuLOVl4amcsN8fz+JpD0v/PsuVIfV+/5tPixufXt5VpMsCWnh75uwjX6k77oxJqoL1wf1GfP
qx9/xPn7Pm1aven89o/vm8dK7EJ94VIdJONWfZDEleIyXDdOSijKBvXVuh3pB8hHWBFC+SwWI/YJ
dCv2xGG8UxSbD31XpX5NGOuBXCbSoRP73Z7TwzAQCILsLzdigIVRees4zWUG+i7BWvctyrhMR45z
7creOmir5Y7JEm2XEUP3vywWdQ4V3GWC0/X9t2CtFzJ++sdD4tooQtQ6qgNP36nFSHo1bZ71Xa1A
HIeEPQuGNYDr6vfX1fYc5ehSLxFJ0n7avi2TP7ekXvawOpMfXDJy5h788ZRyyv31Z31s67c/U73x
Pz9nap17dFqfIOU1QAx77EipEQvYbFyo1Wg9Ttu/XlVL6jn1qlpVD2oD59W/++zfbSrvy5FxG/ui
WZsjNNqoK9E3CPnfcoCv63/7pFE1zDnOr5frh8Dn/vkhta5etmtmP717VPrRpueQpl9NFyEoHYJc
ztJS9boVwympNaLu2Nx562rp/BzKXGPzfyq0/wm6iAhCCfHn36vQblGmRv918ZaW3T8hjP7xwT8R
RvYflm141t8I0XRh/iFM24UeBO+Ofz5hjLw/BE0Pj5eFFFzQUYf9Q4hmWn94hi4Mh4+5hmQg+L8R
oqF4g8f0CWNkukhjEcMZkr/Qck3se7z+KaATglPV2pMjr43NWU/MCMdAF2MsPlIv6cu1saYEG2Bh
6Ded19WTnQiZMWsFuvNV74W0DasoRY4hN/Uj/Uoun8juA+j2jHtpgUwLM/LMZV636sqaNJ6QxWin
vo0LWjc8jKMr8kO8+k4xHqnrcdi04NbU5VutWzK4MqY68vswD4+1h3xkmz8Ug4RuHeUvWQlQaTYe
RJiJQzHcTpW+QH2Jd/asW8dgOJFYNZGojmPErqvnNlyecjH21+OYHzXI914aM+ybU2jXZBHjNnOL
bWi692CmCfmKVsKqUcIFL6+g5SLMYO/tpsA8dLoOOn6u8djlMfbVon43iPmDc+ncVYb9pXbTh7YO
72fRvWZW7VxIiy6hkSW7wcV55+QwhTScFwBJA0jUzHi72PtlQw1HWAQwDmR7F7v6pqi6G7otF0yf
b5CVaTsa2a91Pp9QG9zrRvzNqghEymiiFGufCdDoYREPttDKvdt/GzyLoTLwHfSvTLSmZPHXDXZR
+0qu16XJTAJnAZzTPMc5OE50SSEx7/O48nwaDiutGb7CWDyUGtL4oKS8RDvHTIzrqCu+wdhtqEhD
0CPDDC++vlxFcfO1ct0nGC+Pet3cua3z7EX6C74oSMxjcvBy+8bTA353KqgOijAihrSWQRZIViTj
V+O4uoLD+kfdGdMGCPQPF/gq6ZcQXYPdKgHBI/I+ju27q5xTVObClIChYoeV+jJorcs+jPeTVu0N
EU9kSVHPdexjI6hUtjoGV1gjwQ44zC9J32oziwUbeI+QOLwHQXaCwPPTythbWfWERY92OPOqTRRZ
vxjebK3Evkq6EKeng+rHHjGlMT650mDDehlgjtnpOfCaiGIDsE3HYa7XyI6eHDOnGqDXOHrfK4vy
QzMikyBTTlCE9KqYZjLHA3WC8lF/TSU/FUFiHn5Lew+45dqYUEBxPFWiPJTCvQ/1FUUpmLbKJbuL
s2Mxaqd0MS/QO18SeH6SDHi3xmLBmYk1f0SnsGnT+ceiT7eAsBl1dMmJKrXwu9SItr3FJ/X8vmH+
v6lFigcleDUKjwRstBZU4nZhrFmbMe/RoFXyh9mJOw0deafTWE4x2lducrAMuQKImHpMDugmvLPW
aP/oUXBh8JUIvwGE4Sd8RNGx7K00OXrLdDJcF+/VWNZM/+NLIhaJqLWdTd+adwUCrk2dBbdWVh/y
MH2tvYLSenpoDOBRYjZ8XcY3jds9YTEFCuPlzO44khk+LpvCzl6qLqT+heIGcWdWMtrrqgTSyAi5
M+uYRJjIPMfZurGWGh5BamskUob33WRcLZm4wpVi8aOKQgpsvxI3TjVD/iy+5rF5p0UgqtIm/m7m
01EM+S5om0cahd9Zxj882gdXQw0H8LxPj8ylycwOkuu4Dh8IHhh6fxxwe5Xr/6e1KIsaklBV3IE4
zs283lqwZvIZmnJaJKdWRxcY1r+STjuE3m3hNU9dg3sxrFLUjJzTQ2Lc9RHea4eBedbe20b8MprD
XmuRldZdfxy1ETl+Od7JYn6gop9xl+DwSr4NhpsgrLV/tYD5CS6geEiD7MrOxKOXcDBLFDIXTjf+
FNYtsUioS9xTm8WQqid9U2XjA5oAbIJF96SXpOSaMyxKbymiXYSN0F24pUR98DhEw3trlA+iGr5N
FX+ksQBJk/TLO83z+Z9TQzDvIsJPxmQkoqPP37SpedZXX6A0n0uaZK25uFvyHmq9KDdDJh4CbgLO
MP+iiPw0jnA64+TXFEIumZa9Jqtuh8l83tL3xm/NSJJ2h0MK4EZHK5DAiJblLQZP0uhRjrV9wfDe
3UqXsAaCaGlZGuKQ5fauCXrgxVsPxjnXij66S1zrfZnNaQ2tZyNxfOOt9nBrTa5floLksMW8jQfz
agV/pIn5GtD/w/92Wa5U82gx+11kOteBHPZQ264Y+wVbokwwWfRXE7Vg0xxq/iaMeYSBDjJ7i0aC
I8MHEYAKyLtrwzhOaX5nkjG11l24D0I4anrvMkYAKTvdz7LiPhuynyFVyMVGP+sN05uLLI84P2J2
aiZx69k1LdgkNEriehT9hLOF4o55bdABiEq8Bjt/dmFoKCYTWPyth/KH/LCQEh48hZ7yhnMLsf19
KJZi28IAJWfxeyfDFyLlHkKXCKOBOOGurw1SP2i5to5AjNuBsDUiMNfoGaYa3YLjDEdZN9eTlt7N
EcOJcc3q4SJfaAGpjqMvrOVBz3vUhclwWF12yGXZbmreiAKoWNKl/pjYuKb0fW05rxPxatv1aPdk
pfutGxgEfFAImyggjugCw9b4nhvN/Qq+CmPUmfkXEG8HZ55+elO303LnJhuN50q3HotJDzfO1H9N
nKDzF3e8bBecnTiCCJ5qH2qSFtdLA/Xvg94iAJyw6RilfCDQ88r1OhwptNMlwWZeY9/pssEdz5vc
4onG876t0jdzlLQ24uSlWjgQBaW7ys6vWk309PgrrncTJtHSqf2yKIE8LwhmC4vjZqD+1QTdsCW8
LAIMV3+xRsgJwuL5Cv8qEPM5uGZIQeaN4O7GEWKYjR9CkAARd2nTax9s/uAqXp5h/Vw1I5CJxPsa
60N8BJf7I0qlb2PlQXGlffdMCg+VdSIH2juOKXVtZJObts6+daMlfLqgvtsa/gBVkoJ8KvZjWGe+
6RXyKqbRCGGZmlNcPNkVp7id12+GmTwVM5ecpql/GmRMUGp5NlLh7ZJqjJAcZNdVx3gooKg1CeOZ
oIN0E1Xui1Ou8L5n2PUU8p3gNU3taEed8qt0s9NslypR6MHOA9wkDQh1VCSTkyzAPl7tzr0ERhRs
YxFzvYE5ZeTTdwMbwJZ8ntvK+L6UCPDQiOoeVCXna347mAZjAR3lOBCHapOb7RPwURKLcvFKYCzX
r4EjIRAhgkE+Ikr3daqIGTF0ZyOGDgY+njrThOjS9ziuSjvf5sbwqLvVu+Xd0Z3+NlrujzYqOX2o
sqVwlkCPJDdzlF/IsnxGY0ygSCTuWqeiNkoIm7u2OmRnA1AczQv82RK/fHiS0aEHUNmLmPFRGn4F
z/4dn9tbnS4wspOHTuIXQ0cMvImyVy6ujBZyaUtc7FJyIEq8THY0vcyF13GQ1Y+La3xDsH9FGCkh
uln2SMn6ukSxTH0vKIF3kKc53o3Yk61ymncF8fBWbXDdJTGLyx+WdfNJg+6P8R8/t0c0TxFPX6wE
BF7erTwlt+C/0kc0lxsSSpAhe1F4Ki0kOlPuk3FoZekP9P8gk5dLmsDctNz5PUG8JkKHbpizxmzM
CwwM64oRuWbmCBzJr1zPcypQT6jZuq3bAcMLoviG/CNaEJFFK2u4Lw10X0nLBW6OsgfijvhuuB+c
OuSRpEPwFprRk+0uDFMKUNSwFLmdteVrqpch2vn3ojUfEg1xZpZFb5M7fnGi4cfcdz/lQkVfK7/H
qFBQVPJbRUHy0Gto2bM+v2y8wceRmxwwmTzoEsCnRV21Ca5saQXbOWy+oZakm201+7j00SFUbZIc
6NF8kUl+FdQQAkDNbmad9BsJzU136Y8yoAfZca+De9i6jfsedRrEl2K80UV68nSoeU5kf6f6vg3Q
Xu0gbXPDm7bcx8EeuAjaG3SbNqIGW8PVIGpu//2jWbrfDUI6Gfe6Phdc/OMbqZMlAoyJ8T8JkZvZ
nd654DxQrEVEfz9WEoTnCEIk2QWoXXYYbUGGp/X9CCB7a4DJP0T4Ma3kGYbDEwmj3P63AaKrrZcv
xKmOKPIjoa2hkTjdJSNlatub2pqOsbuYuFfkaYmc0xiIk6wqetN1e+zqiUlQa29jN98Psr+uy/FR
NmO0VoMP/SIvXOG9m+H80BqZBTOuvptHOtWV+zWokmtMplxfBCeYCxzPBq+JEXmlXsEQ0ORxAEV1
6IhCm1v9PtVcv8FJRY4qCRwFV6jae5F6QJBt65LrFAuxxbtyaqj0pZ3+kjrRDgulXwcg2oYxPyRO
fjUFT8loWmS0rKNawCajnXADjMeNpcU3fdtE+9iY+i1pUQdj5hrleYTWBF+DUYfCg3NHJ71jFz1p
oJAvCqfr6I5APrTza2MEsRHQHzTM6MUNyP8YnduK3xVewLYr8bJL4ev1cF3IVxNtYxwFP8Jl/AJ8
9Hsf2S+hyXjbc1GXiDuzcn4RB3MPtmK6cOLKn6JqzU2hIO1hFdGt90QWR8KDr5v4NGG8AnVW+m4J
mSkLfN3oD7VksDDliLb6cS53sQ3LKyxpl9W47JM17m4NbfdEDQHFyd7ymknkgj+LGV/0NWpOZoqS
Mqy4zXtadN1BEZCL0e68OfqZuOa+D58s7nugXt/7EZfaZMYODU4TBCCx0OohVWUGtZh05IPZNqJv
tQpdyI8qjvVpyWea7NVIwOi8HIjYBa22FiG88BShKzh2yIt3XlX9UJ/LphCXVVOHFx59R25F63cp
oS0w5QT+B5nA5+emSvZ+ok2QV4a++gc0cC16fMDbphlkiJDNW7A+px5GzrS+KVqaPnZCK6NG/eYu
xMJu5wifsBbzdaEXU1KIRPhtWCvXXhvRI7dx2e0Jqnkc1so1DqPT2A/TfvkoxowxXqKRltJaoEE9
CeEowqKlIHPqf1us/y/LasMLAfnkslt/AbVUKUKdWvTyKcdAJ4ODwUGr9CgARUBjnfUppYZSK13Z
unR5CqBr+O3X/1vWauay+7SoPu3Mbrxw1uIf/FhcsmFnI749qO+b2naC2LMO616XSV4q1t3HrxRr
RESAZASks0aAr79K2nHPRy9E1eWvfaI+ofaOeu7jcFDr6sFYATltH2Fx8i66sX9QP0XsdOxY9dOc
jwb1SkNIDic82F71U6g/UipaXxeWktE25Y7Zqr93U4swg26l2ohZOAMwV9PY515gcdRRAsEevgp7
CvBIF52cH7jAItRdH/LEdvyFFKgwrFfCFHMgwJKwMlBIFOW/fPGnv0Etkj6MnFRG8uOdH3svXjWm
xUA0uhKpkgdUXvaNVh7sFrjUQ5alZFivu2lSzs5PZ40LeGz+gA/+/gsadXRbQunXkG0ZUaGvls/o
m9bnYnf+hTlFUCS5Bfc4jir1q5ViuMsbQLvqb0HpfsrsBfeakva3OSf6KDUEaxxrajvqk2rp3z7n
9dVCBGNELtp6JAxIkfgvBmvAdH4piYk9mIQsnA+f9Q02FF6f/vR2rML5oI5g4JTjgcBgOnk1CmXK
UoG7nmn/9nup6h8DQuwRhaFLUd99PvaW5MZl6MbQsLSb48eRtJ6a6khSq+fnSgcICVckSy7OLnDI
JIic7M4JNQ5E9X71cD5bPx2iH4vq9YUy6MFb6yDrj/3xkS6yfO2lawv07GvJtajD1gfxfjyf4eq/
pz6inlOrODwcXwzDvu1SfiZirdVrH2hK9Y7z538/BNW62mtq6eMzav1j8bfX1epvz30ctlVto+xU
L5U5oygrM49hBSQec4UOqn8rBtqj6v8pPavfALjdyFnCLoKDbbXMhtZjekS2sbOdU7F09w7s1KCE
JZoxDBTlmpt8X7jGYWxIqkP9vuIp7oscljz59GjHMbGWqWgOhiYuqhoprDZDFVEPpVeCFtEbWxAP
wpNOtqJRK2QwF06Jy3qRgb6F97X6W2peUe//+8XCxZU4uvIxzarlmNlPs5lEV+P6EMQjdwG1Hkib
Zrxa7GXTHOJG+KMxwX2EmBOieuPtYciNwnb7PcpqmpTrXVE9eOtpcV49Pzfh6eIAX1/+WFQvueqw
P7//P7x+3nJMGvTBbGQyXav8yfPHP23uY9FZv+/Tsx9f/emJ8x943srfPXf+dvXqZFvfioAwI99A
W/nbi+fPf3ydXA+O3zaPBTLcV3H3/LG584/z2/s+/annzXSUwDajZC51/ir0pAc9E18BNoKSSFdx
96dFRXuR+QxACIS9+AvnokgA6kE9p5ZUc0attmQb9YGAv99jEKdQDOwFed0/HkiM4MkQYhMztDDc
UTTnNhKt91j+mOLy0zoRguCbi5BBqLrunx3+njoAwvXy6TVVsy/R+qvOjJWP3O+7dZAkuMHtrJZJ
TaPGTEtCTWP1V6k3umOdXE4fPZ1aDSE6iGkHM3V3zJfpCBVtFImdauioNrvoYRfFhY29JGCIYgb0
mdIVpavW8WDh4lpXZ6/5ltM72OlK7bqetGqJkYQ/RktDpTION5CB4n3I1IZsqUIgJK6GEBnN0l7i
smk/aDJq6bfnmkY4zEJH/ItKq7uqdrEFNUiD6N9/PJcIRJUgq+GPbtRrA9onPwL+fab3qCWdH+by
/FxMRB9uReCg85yQjtC0jH6tVeo/LR6Lag+rdbuRLwHZBTvVXlPdtlgZvdRuPnffZmi7W2bXVIzX
cZ2iLagltad/e85Yx4/Mfd4TdSP46MB9LKsdPRTU1DpgSmp3ql187sjZ6lb0sa7GlwtDr6KrD6oZ
90lw8UnwkcYkxynl1bpHTW1IP+9RtVuToqQ2y1i11wS/wBJhALO5yqu+trnu22Aw4I+r9XBOEhyW
2bPq4WcDnr2rqky642x//c9igrMwgQrMAf23Dk4K54oiSamHrqAM0DoQJ87Pgf3uAOpQXfZEYF4o
jNQSfzdCj2R57Ey7sR2+WPrC6ab2U6h2kVrsuYQEMoz2ulJon/eE2jHnvRM1iCk1Z57R+nGunR9U
Z/S8qs5Mr7PLXQpzWe0GtYP+blf16/4ZS1kd0GxdqP1TQf01q9z21Zn2sYvUmecmAxrUeaQlsiop
yE/YprMzI+svMrFVUqB1dH608FkYikocp9U7CLdhN64evXDVqWRKdKLWPxYR0qPjjJg/q59QrL/j
x++9LqlV3RyYOyJAU6yrGLj4rk3dV3WBVGeMR74AvOHVgvhxLpV2TFgE9TPyblCp5+6EIJGkWble
GaJV2YRmLGBWJFME5+OO/iWFZvXqsl4pgmLSAPlWL+pYUlqOs3BCrZ7FFJam0XhgAHFWi2jrNv5P
WvE/klbopo7K4N9LK27iFfDzu67i41N/An68P4CokArF/NLQbRTmZ8CP84ck/QmMD6BOS0d+8Rfg
x/T+MFyAQI5pScOT1mddhfEHcYqG5emGcC1vzZv6E0D0T6imc97XfxV9fscdqWtJg9IhFn2SVZAO
pTuuYGbjyFWuIXXxz7IKg6DxvDOhQxRUAqMafIkzgIcpuagZu5neGuU+1Gc/A0SFCeopho84k4M+
cp7qRObhLweAjfVDoBzSnk1SSNyXsWq69lc4m1n5toCh0H4MiYvSMFlQ8dFYa5fNRE4q8nHA6NBx
ygl9/AVUuax9bCyCp5jat+1LjF863SUtiL3DVJOIdojCRsci5GI7freifgq3RAyH8qqKhgyhhGuA
Chy1yNkPJY7cjSn6KbruPa9G/VBgLqEkG83VKezrwODy7VooRvoBST3/k3B1OWfFN4zqGvZLJ0Tt
3KAcL0lttDxSIApqTsIH/KL/lPNERiVXzHkiMShEbhvVU0e3DvhvSyJm39rXc9anQ3TqC1NyPo9d
5rXMZ0ARCYAFoYWMOE9wkepvTtSkCENsdNMbhiqCQJMxpcE8RgBhfGZtD+ZIyR6JF53vsnSQnRuz
rLR9Q2bud9mOPTpY08uimy6kfwtfjaZdc6DwmeWof6MJHoJle8HXIm/bGDk7wn6gBwbG0TnWZ9R7
k5FcDB5eOyT8zuzd9RQux2dI27XxyBu96geV9ug5ROX3LpZpaf02rWF2wpSumG9hFWNTltF9g/NG
+pDhjcFt7nXlVsrAeCp0khRineHbrk5W/2lf0HXY8rVwLkCW3NPtBsOhC7iyEKxLgoDaOnCeezia
474Yqm6693qZUW7VEpTXUs5Cv2wa/qshLB2igkDQSbPamUtnV3fL1FoxJbyZLlVTt5V9MRuyrwHZ
k9Kwj/poaVHBakNx52W15v6ynHFNKPeWkXbJ1KVQgHIAwBN91wZpyGYghky7ykPbmHFvkLG+NasK
QTVlr4GKfe+1kD8GCfLdTxhLWrSWMw3gnGjz8JZq5iypiLe53NvSbunZVIP+mJiVTHy4dGN9k3VA
fm+0KZycl8LSaCTMNRQu2BSEukGGCUn3wEIjKvYKPVOIHrf2iAlDzlCRbDnEl6Rsal8qvJ+PA+lv
D3rThjstiMH7puZ4J5w5vOYMgA7eWdZJB5wADQfiyI/MlOmT1rSjPxYS9IYc4+/1YEP+16R1lQsX
omdrInVx88KXFXVTBxIV6aj0rJiUFs0ugvF5ZTZ6fROHyC3xAxonLV20C+zs0xNycumPsVte5U7t
kO4sUt8LRmRHumOj5jXzY0NO7KNdh9A6OgsjBBaQQ9gb8iiC0HoRc81gJ/Ji65Ye5k8zH+e3vs2a
W4Zo5n3Zj5TxhwXmgK4X9xXhW/weqxciGtp7F9rM9yHTYa+I2HiMUtEC0e+d6MalMrqzs9r222nU
v+TwMQ5GnaRHYJykMvYRcgcvLkEqJIiKcrrFhzYO04PmNfOuIW/lOiQhxEVapCcPGVfIU0MkxLdi
MpNdjTfvzrYbh9JoEuwcy+n2cRG7u2WemkPbyPZg9lVx7xlcXSiINDcGh6I/aO2yN5fUuhvMQHuD
JzGxqbJ6YVTa3bl90u+bQpvRayfDaUnC7GgnglC+iLQSy0LRITBQMgiISA9KXa2g2JiIX7lIisem
z9tbHUC1t9qNBNJswBkA/xftVVRLe9MNpNmBeJ0R7sPPr+4iEL333hDkpBRMIcKW3LkISTHYwXKh
11kCVkUNQ3XboF245raW217vMITaNbP5AJO5DbZfbLq5mg9BCChHZqPHPMSFItVaGv3lmuZ93Dvo
iayleO91mXCEYM1qRB89DmVj3zaT1d6WQEV2AfvnAC0LLVyeTkfUEdreTBMN/5lhXGJRnw5pNlro
y+R0oyUy4241Fz5U8p7PekjKsNm80yvWdulSx9fCoN+WN5WGD8Ko/NEt7QsDMtvWdezm1m06iYKg
ip6DNptvot6dyakTjOaXafK7REt2UJyNS8vN4QfnnGOQVSTJgqb0QdXThc9n98Vt+8QHDmldddFU
3zCfFL5cxuk+yEVzy2/gcEkuiJ5Px7L0PQENNal0+4CUG0Ff4NLXauo1fXep9oLILSgxJt7KECxS
LUkY0e2gu3VmyMoUliHUpWSERpk17juum7sJp/+FKAf9sJCve9PrISwUwyGtg7KtP3FGIwOnpAjk
pdwGpkixfDXyR0Zn7dZKCJyqHIuWvVvmvivgeFRoQS60fIH04I7TESOhuUuWHnFQYtQ7w8Fvas8z
nn5ttA5EAxZ7Iij1a004xL71iffqECr3nDauPGmB02NOCB1/9KhsEkxJqIqWpuSbI+oZuhmFXMfd
orIimqKm4f6KTBFeYUQnJHnRmgfXJcpHWDj4k7E1L9aMmYswX4iDXNxwCzvPhkXuJZdIDGAPAOE+
uVpW7aj1DtjlssZfAix+JK/ic5qG0E9MUiCLGGJ3LsiRtrQIfHBpYHKOQ9Ki4wIzJn3y9qbysvgi
p1cEaS3OLiYPhYZRLhwO/UCQzJKNAKtLO1tvuGJXOx5CSGxKYGbs5dgnY8CIXp+2TpeRA+YlzW7S
OTNysyBYJW+waxcex3DcNDAckoLUSzRhFWQhHNf5egMZyyvS54GthsLaohHlKM0T3Jlgc7cpZpqY
LiydzGQQ3EMbQTjs3PcgfxJta+VLAVKrBAoxx91es2CcEqyEa6vhMtMaHhmdq8PX8oJpR12j95fU
HjwEUWn7VjZgMRJB+F4B7pVY+glH01arq+geont1zFyXjILAbZvXqmeKbIxLdWtmCbai1DSxoSU4
5OS+Tds2uJkAC5JnHxPtsY90uo0HunHjcu3yIwHcqhe7eyJ1por2jC9psptNNd5wU8ekaoCNLq9s
cwaEk9eyjzEfezot7aIZZgupXROSFSeue8c1v4fLYEpa+v9PZkH/X6Xeuu5/nN8cix/xW/FPqnEy
btfP/Dm7Mf+Al8c8BUgoykcCa/+a3bjuH8Kjgww41GWool76M/xW/8OxPEcIx7F0c02//Us1bjh/
QEOFM4oW3f2Y+PwvZjeGt+bofp7ewBM0dJfNeQg4bVfK3/ClPQOCeG3VHrm2IGHzMwLlqdLE+Qn6
Ls1ID09W1Du3bTIhfU2m1Q/lbqwZPWlmJqArJtM3M4IOI47bjdaBMcf66+c9Qc1t84YgRYPoK7/b
TjVfmIV+z6AHoVIav9VOFO3HkStoSbDlVVn2nK+rBhXWWEj2YiSuyV/YLaWGDLVoUQdMX7reSq9F
uvhVbwxXOA4vY1euCtQ62OQOsg4jL6+9rIj20TxcD7MHwqYEG5m54sbyuBNpkuEzmPbvs4TupJkT
0xSc00XQcl3ouCI0hO14BG466JGAVVkYOGAedoZBEohErxYh8Zwt51tJL3g/5zpohSa7qjVzw1vQ
dIUjMejw6PpBL2906nQN7vHELH5YtvU1yeDH56LiVlv9Gl49oe/x/mZXfZmQKGFC7JMkD3sJiISZ
sfwWh10DHgdjMJ540id1iwaHvsu80dgFpAQCq8gRqL6B2//JZGpTS+c6z1J/KPQTgnnp16APF3Os
XyxEsFWVHkiRjm4ob3e3ZtJfN/3QAxWIaOOZGTISLg1m1J0i07aIN7JrUtHFo/aI/z/cx0TtEcPC
laQr+kuXui0zCO+Wi6K4r3sErCdPyvB1nNySsjn3LG6p7xD3IR3ZKCBqlHOTFy+3Zt5zE3Ae5hiF
yZyb9qnO7tOELxzwN9sMVnbt4oR3LSreY95pD5pR6Nu6TH/YNVyzYVmzFy0GJIlGVmfs5A8lqZyb
SNeXA/B4/Lgg4C7wT9y3blwyAU7ExVBl77Bss8vEqXyMrrBUuepetI7WHmJXe44LRvFFY9xHEf2k
fsjnfTwjOEWStoF5sOzal3LiBiGz+aGDo8qtbWyPgaODRbWra8r69O6J9tQM0oeYX2EGmMcrCNsh
il7d2/XB3O86YT+OaVm9UitDHodZM+zxZ5fmnhYA3UEA1qht1njdqEJG0WcXrjnD/sKzjQToBYvC
ajkvLgKk/keAEYTROO1WCss+2N6MOTotMEiCCLPAnxcGCm6oLRm2h+WWboozmtNTT46wFzQQvUMI
o4kGvJF6LahUzW/DkdwBqAncIIbtVKD87HP0HBI7m16mewsSC8rVjIAIJkjXgNXe4sV+7duZthlp
Y47Xf5OMvpPZCDZuzFw97aoHzQ2t66y+pwXr3uKzBNiQZGvAJXDNwfmZotU8jiCOgmWQvm4yMNO6
8LuWRfsUn7DvLfk7wx/0btrsF8wQJPt7h1iXK402M21vaLa4DENweqbVQJtQ17gVJvZumkHR2YhV
rqzevptJGyBmqyRLo+zsPUbdsXNcsm+7L8lcXyW9Gx2yFsaTu7wXmWtCC16NsmTZFlNFRy/s7nur
/5mKEF+q7MxtFs+IOTVEDQ50tM50NiiAzIf6xuDnMomNwIYAcHgxwmTTXUvZ3oa6uAAde9tR278o
UouB63KAYuoS9cP81SF9b2taobuDY3sYuuRGwyq/JVY02mXDSk6m98HkX9tqObbRHp0ZR8dxKqZD
EpLWooX2SHJvDSfHQaLigmdAg0Mf3LgxYUTuYsKzNl0SYQTAS1M5X62gD+Bp5Vej9pqt44W8T181
yg1QGKMBMzdg9iU17zWvDrn8zeGXtLM33kQClYCJf6KcBfvG+xKNk7Ur9KEisGBg+NzUb2Etb4cY
lOqQli/uXDmHdiCLMkqLQzPGP/WyHO89r4B+vLiYMDTG23gEH0tkU2Gcjz5Yxrtg6R+mGJVaaAvC
WxtElx7Xcb0vCBSbEnODkZ9MuF+wH4PLUvZ4T3Pz3op/ut1EHCqIhmq0arCQk8Ugtv+yAHloF/uL
VyU3pcgetEk8dKL+Ybqgp+IhJzsYAEaQcctjZNhdztNJX3NpdYIZwopCmtTI5UJAVW6j3g8XBtwJ
AW2VuB3buDr1uvNcRPpy4+pUTxihab5Rf6VfFQOP1K6NlDACAnfeJrJS/UWPfuJHnK4T55e+hPYx
I6hXm+sL1zaOc6XvgOL192ALy229nLAWLA/UDYnRSINdP/WkhFMlOzRLgQEAEowfj9aJhC/IG+id
V/rFCAGWFlFLmHZoEhYzOY/hCDBGE+Jkd2uOuUWscNaTz9Mjv4nEUl+37vIWmEVymVbpi+2I8dZj
ThlWGB6saqoe8ik+pCTe+SbcNuax2Cbi0LqBHXRPmrsNo2EF/3pVyYhTI5xMVD8rrxDXTQrU2ohl
sJF2/2Y3YJJnogGYjiY3NZ4KxsYoq6z/pu68lhzHsvX8LudaGMEbhc4NQBD0ZCbT3yDSVMJ7j6fX
B/bMVHf1nB5JEbpQREUWyUySMHuvvfZav+lA4qVwkQF3IWesoZkq+VaxV8ThY1bw08ZF6knRa7dT
rY8etSS3rQDjGbFcrrUMpYC8yC+ChnJzwHobWfNX0ncf8dQhQKXi3lBB89kTlOgCKazjWbjHWOc6
xWxDMI3HIrVjqehmnHARfXwQE1Icgf2JiwaaW0qRBjPbgMSSzw9VmQhu16aXMmMtFKZGX8uF6FOz
eQhLS3asiXDWlmN8xFwKBzgUvMY6S6g4AB0rF2P0OcbUeZS+ZVTiPRNGPjoWFHUMCnESANMZjHGS
sUBXG2uW6OAoCwqz1Mm+FNHw4o6FNAiT0Elb85wLEPQkNJNrDIoX9ayYSswRxAS7q1DcT4Z4CSYa
yFiuqqe2X2Rte/kdFjgIOqMzjkGPwrLaCJIHjd5yRLX9wtl5PFSIbODeQSVM40zih6LCUEgq6q/R
6Ip1IRWPulq9taXSbxIEDDD7U3ButHZT0abXqK2VFdHQlAZzVQrZM+g71MT7EtnGtFyHfQ6iWRyJ
2SWVX1mYPyLw0o4U56e60HRWd7SipEh9gvQgr2XoUzbmTVb9VF5EpIoLM9PtCIrbSiolxMVbgMdx
n0IK8Wfw2vNnOEA9k8n07BQv5lhGpadEw2iDIsBuKJPKKydxAd5Lr0LXNiRxNYENrCuY+1TGoyJw
EBVzmCgVkDfimlTpUAMWwfUeKYKxWqcFGlUsEd2216KBzSiIbcpG0GvIQdj0PplKJZ7jDLN56xol
rYBUaNuvdGlyVdyg7LnZI4I579hv9qt57lcZZD2EDJ9mAv2oQbGy8A0yU3PdSxIufpRtKGZT06EY
EzrGWG3bupK3rX8MgdOckO15Cxfpf5DgBAEa+06s6tG090MUKUcBlSsjv8qGUqzH3KTJqdSw+I2J
Xq4li+AOS9QpEegPv5AkxWwsrTHj60Bcg5qOfKT/pr7uV2mwuOWY2Ipji4QSqekj/q8vP7QCC6A1
bPG/P7+9SI6NlQpSrqh507pXaY5XCcGU98ZuYHC+QrFQUzV1TF3qJrgSLb/OI0RdkFM7Vx09Y1YR
2NrLo3/19F+9NlJpduB8Ui1Z3pui2eHQLy2d//JTbn/nV5JMLxI8sENG1P/ur7Uko239890tOTzq
Y+kMiu+fv/ndw58HRUUcfqVZp2hA/+MMBEFGCWOBGIoQY//+uf+7ZwlYmJ1XCY6UKfA2VbpEEfQf
V+m3M7h9VFKiPJQpiGb+/DUES91GuNJ0GpQMdwiaO1VbKBvtNhTqRfbh9otiGQG3R02KRFTgs5z9
/EVdE26MZZQB68gcqW0xDL/1zcNby7xewCu3H36c7wuSeQ/MDFJmhLrf/bi9ZiH4uAryBElk2Lse
WnqbG3byhqVLFsvc34CthpwiFJxX4ToFMSAvNzTMGKE/IW43XNlPKNvt0e01VTU3IlUubzLIW/YY
kOF7bgHPnFIyQK2EQ7agLfRl7shaAhtMrNn9hrmMwRy4kD6KOiQ4gx5IOyDGnz9+QTLefoGEJPXn
WfNuuNYbDJE6i7D2h+RwA8b+fL3vIXxOhXy4YQzp47DjzvjO39C3oX6PDAhtvBsi9zfw6O03lBJX
6BXXm9sBl8u1vj365amMYB32oXtG9EFb+N7LEaQNUjc3JTx436jWLXohNyvk29Ow7EFVhlRS9UWg
4WZGXKsIFNye/vYa426Fl4aXbC/Tet7RULUvMaW9DBidun4WLduDpWw34X3tDuvkgAfl8Xnc4SWw
pVa5alaa1084tm2Gzom19WXePQ9rr3Xx5bHhm6C1MMUH5Kekeetf4R3tskNqOp5/rV3tDhPl9QGE
oNOtIBZOtjfvmpVu1+7r8mUHgjO9v0tSr55j0zmMTrJ9zo3Vsyms9fP0yQvdii/EGu4KOXguvqQM
wbcrE9vLDs/+dYH7kuhEmCGh/rKLtmTBdxyb5JEC3KEDYhPCvmG82NVK2s3OsGrhAKwq3LHqVWld
M2T/6FLauKxydsNLVB3V/MxlmTOvmS+F9snlmTBzmOetpb0A9RrfxumcWyhtRe0mlHdV47bQlqe1
KKxxFINzak3nar7oxtYP3HHeirJOknPiu31aYoGbkqlD11lzS2BbY25RxYcUgZLa7r9zxPct1JZW
YFJw/jCHZ44jOXSmx2EAJ8RoAUQFkk8sCtt44LTgeTeQ4CzE/Kl4YmMKZ2kNhHGe6N9SIUA13FXP
Ye6Jw96iDwXgEkdllAato8mG+RMBOaC+VIFkfSO99b7LqzAdy2HloxOZXAd8cisMOHB6S7EJOJH8
L182nqR0xV0oXmZ1vcDEOnThnAJ0PN2fLTKZEJYV9LrOM+vaEcVlK9oyLLCnAOvi6tS2fehEQLSv
5hkzdZi/PnRL1If9i/pcuLJHvJPvQCtpSB0tonBe8gREJ3pSzlC7oKtQQ7bVe0xCJac/hsDPI3un
wth5YIcpVc5gfoifYodLDF4pXvghXtIWd99V/wNdn/yNq4N6m39PVLQt+QR5CD7OOnzoV/i7TB+b
5kFcuyOR9VBso/rYCq6V/SiLlSxssX64h9X8kWfHeNDRjn2S6nUdjOhfH8V7MPkr2u229e1/kixC
3yQGnspjKO/bU/6Ylgdh+60ycarhtd+O6V0rb4x1kW1xfbDhdhjOyIhGZXNV+a2bIYlEiqOlO+hc
3xDCYToe4neGQKcJa9HYqtK8it3u2p+yrxIS4pMUb/GVpAFeTi73KX7SyzsLiaWkfJAyL6jumvyV
t6OdBNeA66GeG8tGBY27LrHHztxxfBMwE5jOjEduWec8zzvx0+OX3Qu1kjfamL3TL0hJJ4EHUjop
QrjfFo0DZ27uJex88jPfHeMUQFHwm9u/qIsuEEmamXdqeWRwBSE6sctXatxZ85ojMfvEyfGRTIiQ
G2s09+3kIibMmELzcAIRwN5sPuYqnqXAhjW2Kutm2CP+RjCY5G+hZy/foYa9bnBPkpAzPITBkUGJ
YIBSOpq65sVuQqY535vNLr1dpTzZJeZjVT5Y5WenfIWVA/vUreptUW/RFzIobNVrPjKCn1R/ND6r
T21r5lWp15l86Enueyx6csmThmkjde+Kf+nhvzHls+oumaDMjG8IDIli66TFRS6P5nWWdlWLOSB3
ZEC0jfkt5ROVlW3PXhytTj4iLL6e8YwunprGBSNOZGTuUQvE85Y5CTfT5r53qG466icqFNM6Adk+
X6w388wdlusN17V33iPHPLf2KQrvNW/6ZAbryIEtJUM2RM5Qb6AWGpvMOg+q+67cKR5a86lDKE8O
M4ZteNotdxi9113vLrGbGPvKUOI7PGnXoRhG5F/GGG+ad/k3He7S5VAO+RN1pgmlfQcvV840sN7L
0JGvwg9MPxk93Dawl59wDVygGjVgVHLy07RWr/rZOIa30BR1HqKRBHplxyDkSMbd9NLa4YlrQN2N
KoY3qy+dhMOD65+n9SDbwQORE3vjeouFKlfL6B45BJU/1gynd4GsvZjjmjbzxJcTfQiltKw4r8Rk
WfQ3uAt6y8qhBqvejZxyiZr5E8GyW7G572yqfDEkW87B8JC41M8m5vE7Rj3AoNbLv4U3SHW6sO53
3CzKOPIZWpgauNkW52fen8Vvr+pVOP4YUWn85NKhbYbiMzK6JGRgF/n4+JlKCmFXixCWZ+ZjgLUi
VN++Xsk8wXCKg1E678aby9UXHo271h5eTNt6M+5Y/riPcFY0O3wfPnngDTi8LKtIAjYgXbc2BLA1
C7vIjV5WQnVFdJB2wiPgeJP+OV3bSwkx2DzHBurD6/kO8QiXocWxYsTkwGubluFQ29DJdgqXi1QS
YAGn7Iif74w8lgvD8W1MJA+sX+aZu2TdMetnVmJEhZ3kYNxlfB7rgfdsvLENO5R8cAhWP4VG7Cie
eBaOwqO04ybx7zl+Gp1PLoJ+HVGjpBPNQsIV5yHnz2kx+FlC+90yT7V9CWSDk5TuWF4WtcTiKX2S
r9zG4sDy7F+NY+syohVilGfFhCyulXFk9dPumGXZgY+N38N8L3P/oCDjbrXhG2ePpczEu4eDHtCN
ID3hPKESHwmV1FnXRNHm5ZU3k6Ng9QFPZU+oRCh93kQHbjzBJ30iDEo7Zh79kgNnRgx4YXHXjq+c
hfLG2QSRzRrKlcUAwm2ENV9lvL3WzSFiQX3jBxXPySGgBg8M+wzJTde46wQGNNrwyw1S1HX4nmv7
hnVy27oqTujLYKXnwwEYHlc4q1fKHfGfd43LINXhpdGT/uawWPz5CrbiUO9qVNEvzSfT2jc87gri
zizZE3q2aDcQV489/LctWZQAnx3C8GY0r8soVd1UAgNmM05ENO22FI1HkgUE9i7pN7V4k2wvuIfI
M3vTPF6pH0DE1btH1k3c8MzqDRgtQOzhwiUoDtElnhzQO13vZNseDLqb7/1uu9T0GfW4d8EZAtpU
YtuDJv7UHYX7RchlM3KJNTw2reZA8aOnVhI2DX9Xd2u11/dpGG1gL+6zLeKnNLUA9pTNpa6dVn8o
aR+kQGBjydGO7+aVTbpdajahYVyCnIzaoTOMp8B4vEzVS555KQoubwM3XqQagCiqYicCZGwYlW27
RQv+sFx8Kb+laOtouD6DWVOqNWlT6bKsmv1evsrSQc/OhChcEu3hc9xJeLxHSxGgdOiIvLKcDnwM
ikeOitpnzao2Vq6/LqxjWTxpR93aldxEGiKS5/vrPD9Zo6v2yzAwi2NZL7Vh5zGAXj6bp7AG93Ih
MxcHTy6OIcOVjBiG70pUXJwNSzJX7s99cNQKF/nNMPthstd/Ymk1HmN2lAxg7OWZp8GK1g85zTLA
DsA5+PLrJ2OW5Zw8m7GbbUYsrC61um5e+8mBBNtqwOC8VFtXL1O3Fbf+mhvddRvMKkZ1zRqY5/vQ
PLU8vRvNkySiVGX32LQprud5BLm2vhceAREw0ooX4hUjYBQdjZr2uO6sY0Y6FKyi8qhGK/T0PZTj
YIAvYWVyZgpgcIj1FTsMspXREb/MyFMQJBAfhh71KFTcV4wtLyxWDfsdlldyNxtpGfMhx2mHrQEJ
cMfyuZFOKb4hjBTyFBLhgQXKUY7jtJFxsTg0n2PznYFxEO7o7uUaF7PVdvKD9FatmJQGsCaCMfuN
PSI1JqkxAVndKcCOfKrsqTheKirSLRpWxodVS2z4w9cKbm38jsQuxr9pZF3TeKe1Twgzq7uALeo6
yu4hXHApzG32Vhbb0dipWMuBYOvssHUyJ0r3c3KO7oAFOSNQCCfekNjWLgOwrXHpAThEQqIcm9eW
6Z55LKRkre29vqFlAVe9Q9bZLk/A0z+ZcthGMYkXiQCRz0ZBOWY+0mYgkbNWeQ5qYo3p2jP1pol6
fODAyas+22+WKWNv5S7ClcKRYMLNDVU0jo74JwXCBgRkdhyOFB9pdjZ30K3n7I3mbrWj00L3JFyL
FBBJXTKIyQgN966qu8hz10g6obRNuVbfTgIUZ1twxppG7clULuJrJSxDaGQqA3bsvkwrtC8VPm4Y
pAiUY7/M8NKKTt49DXS6MZQQXrCXmWtnVI5CteeViZ33UwEn/DTl6M+vVCI/HP3xZdQWqqnTAKx1
G+sHuDh7eu0WGzm8HHcmv6F7BI4oX4u4iXV3bXi2xHca6pyKHnklfFKyZ1wxClcX14ljPtxbTrMO
T7fERGbXZgdv1omJY9yjxp/9CB6nCwueNdOh26viPqayK1dExk2/oxDT7jK0Brr8ECukIZ7gTF8B
Rfr7Tl0l+5xl0M6fhQ5Gp+0/+Bs23SOGdaFSrAD27DB0wP+3HWj23Gn3DYVhFcMrL2uZSS1GDhX+
Lg5F4x7JizZg5xSuSO+FBvlZR7v373RkVb5SvF+e8CgSCBkIjJt2fA2O1He1e6tDgeED/0XoBmXl
DTQjr9KMWseKMCa9+QfrvkUBp1gYv7Xbb+IYeZQ3brPab+G2ygfEXvzruCP+MBQQliZVFexU2YC8
1NpTTaO93k/9XaRdguFhTl9gRhTh5IXhq3JTtkAdG59StbIVHdAB8rlOfU4/gVZ1d/nr8FalbOVX
rMBEyT3aYavoMKG3b1u75sCqjP8NaMD6g//Dc3qWH9sLjZjGQsPXphit92erPwF7gJ6CBDXKUkHs
CsdMXkWti107Vt3hOxEDEe4YObsBcKUDdAHZeOTsD+UWl7Md126o8Mp6m9cQ9w4h0c1tD4FEJISD
TnrwbnrHYDM/JG4ysLdEeSDgivRI364C/Q30wqqq3MjYbWK8zyb2ewjwvTeCCUSWOVVuEW14szBd
JGaymLvVU2CuzKP+SJHFxSsFiAVmbox3mVH7jFy2L61zOu0U7uijWmtE6dFTo9qxlshRcFZD9CM9
gnIHCrUPSOits7DfT6gCcz3ugn3lBY8y2gPxKvESvMQpzKEUYauvyXHcg8VWNlhhKRvEtO6x6LTD
Q0g4WyF7IuyB8a6oeBMVcI/ajNhA0et8VyCTMXyc+iXf5jR/Vv5r5YkVFQCvcBv0uz310G0R2qku
V3TJVuHBOAuUFGzjXLjFXpzs8RptOrSeyELlQ/Y9sr07Y+41PkQuPGSEB+YX/TV46x5bcSWGO4y5
H1Wu+IYjbpx4PojgEVqnQvfuWD5L90h9FMcpORXyvkBeurlyo0EREj3sxb3QzqM1ra1B2NTowgUk
W15xHPB5JCaCuifmn0oQplvDbV7iZ6Ko+EqHLPAQKGqVbRQTv6EpgMNAp9jtqrcyetCjFbNYuq/U
C66RSNrM6taUvsm6zHpDjiDW2zhycrLuLBN5poj2K1snlj8yBAE9cHKzAtBHPcKVDV6W/wsN3SeS
olV8MF0cv9wgc5pt7dQJMXMfghimrsKxBNsMO1HEZWf0qR0EGl8MIAjktOZzdkCGWzOdDp+4+hmM
QhG4aur0oh24pbCnmcWuipYOrTYTYBASMXZ3p5qr6ShbyEqg0AgwH40Ud2y3ebeRR9RkPJz3aAw+
km6yQ59eEnk1Ty6pPvrh1mWW7ij1i9t82bODJHEjvgSRBmFNNUM4Tut3RgFyMaS9mUfbZorf8EnF
HNYNT+Fm+KL1x64JYXbgpPR9HrFhUK+G2z5b+g6IhR09dcY6yDfqsUDuY4newWNLawhn0vEl+Y6e
uw/kngvK7yvpU6N6srI2CSJdluNPW7E5JNNb852Wpa2AmCCOW0ecetGOY158641NjANdQMZxAN9J
W5wGlNwcKAfIlFFCF53wLW0m8EGUD0AAkSEQ5UF0lMIqfikBezuNhyeptjG3JPnXGQ02NDehRkjx
2i/fiztUaYwSMM4e/BPFIesUntXBxgEEy0bWqsExNcdCoOQrxsU52WZmd2gUWA5cxhwE6y567YDE
eoGy7F7Cp17yOnmlzU58LwBjYvtsVa/lEyXVzza+I9MSPAyGunYVqCer2EmotuDk1BbzhtCR7BAi
8YXY6bfDSXo2XzvB9iqP7f2BKams+2v7rL8Cnrdpia+LQHNYlbQR0twl6UCvaR5Qge4HV4Bd4Hd2
kosfYMIBbRyU+5F84tEwbLk/Ju8y+97AnRkihY21LHPQr12aBNgy5c/lR/lRfFpHbVezs6eucQYu
AFpAqa7YXtlYvvT26JKq/IitpT4yRBfrpOwZHZhMU8fwtDOM9ID6wg7mnPTtH9qP6LF8Lt0lKzv7
D7myCdpzABFDsaUxWen+j6pRmS1LMGBJSqN1Lj+aUWv/QOYqduZNsKc0YLiQ4gVXJbjZZAAE4E3k
9R/Q1u2e6cOnhjTd9uOm3YxgEZzlOm6IJMEd6e3ROlWV/VCui1NivMyU0db4asw5FqBuf723TsEb
/SpM0Qgt4pUa29M7DSB9ibZP4TMpVMxd5muR8KoezQtGvrjjCYFN2O+fjZNWrKiLnxUiOdR0ip92
vJbZx3vZUXsevxYu/ZtyjybWtlNt4znajQ+MxB9VfOlzZMfjJzXYGfcPqsC5fWL2+SjZxgmdSaDW
winZCSdoKxlDwb+kaL6vKq+3u8IJ3jIgi/Y5CTe97Mriy7xHdXxHckZ1I5Hv2sHfJKjBWA9GIRxa
IbgESwMIbzn2/reHg7L0guqJHFI0rHUwFIojtticDYscw9QJi9prT+tjgJZ/e82qIhisMwvVovwR
3oi1N1SXXFOSXMTBnZ+/yZa/+flUDXpwD+IDNtCZ0y7dudv7bz9uf9qqi275lGghaMuKOPDH9ydy
LW2DAcV2GjutoFe//QiWp7fX/HIgRQ9N7d0CM+TqbIeNLvzdn/7yzttnaAUdop+fVtR+sU4RpYHW
DPivDl0atRu/olt0+xFUy3fcHmo07CX39tA0EpxNDDjfcEnQQPjnn/f/PMyfr1mBAKv65/Pb32RY
daLVEKx/ef3n098ehVkoOrd3/PxNgn0xCBmWpp+/MBV8lOzb82IgL5PK0lrd3vK7r7+dNojQgL3y
xLRqAhJI5nRWQvMAGUXxa6nhRoDT4XxQ0KuybdxXG00zEMKPTdgMSnUMMnpeUUztalYepGSR6xuu
jYREQMn2L1EgR/ettuqAT9RIKLUtS7semvdRIHyYSXtsVPnNMlpvysFRttix1QhqZp3yHCo12va0
LCzBAjCiUv+ZsJvFZ7VBTA0HEGrNqHxlkkTFuMdoGaqDiB2BnfgGVr4aMNkweU6HeHT0RgP1XoPB
wwHzhvVJ+pGPHB8VSyIKFvF1ALmf+aRnIlIq/bSKpY0cW+6okltWySXOXgIEeVWqHAObN820tkIz
kirGGVW5FJFKvBDKMDqHTbZWJYPYpQSX+V001Z3RVaCLYmGnZvVjGQnvoj7f5Vqy9oOPoVfoBaHV
vHCELbTC6hxZycQyF48Q2dW79gizggLoTFHHN95G4KKLDOMFqBk+0XWpsTkCHckOgO4rq4hmvQYB
YL1SpaBTDL1wDNPT4Bs/pnaUVwm6tyBJjmjRvQQJEFa5m3FT+pSkHRbTn/mAW9aAJib9zQb8avcd
5uYHbWTMYUQFsyhxDj2YD+tS2MwV0ERNYzvdysB02/zZmGJ65dKurqYdYJJtltFnmf3DGMn3Td1f
pkm2o6EGHYUvWEJHqMbSV2zXWZs49aCTixHu/RpUoyo/dpbXmw+6Osd2Ychup80eVIF9QM2z1d64
TB9QEo+48J7hDX2oZFspXs7oGAcu1tFDSdUDwsMeH9wfZdx9NIHo02xQyfZY42tALlwx/EkPrYEY
tFBr4T6c0SxrpZttHC2YStFX5XhX4ZT9OSeLZqV2n7XTCy5B1EGtjmqqgn11n//AXSKzw07YD02x
GtUC2dTK8MaMMpjWoRaoLn1qEss4FvC7r+KvInPgRIhQVobH0mR1nVqtRO+oGbd9Eh9G8ECrRhtR
Y6qRbhTT8hQ14utcokxb4cy96hX2k5n8NHZSsW2y+S2BOGH7sgRWBqFiYAACWpVYtKA21muBI6Ug
LyNcQSxF/cFIciWpffIH872d9LNPV3oxB3NmcXwcsejo08it9Qrkbr8wTcTjZARXI0R7RFJaKlaU
P5RBvh8XO+0axeJexsGlcUu5lZ0gUh+VzhwRwJPfq09Rsb6rJOu3ScHlGiukroxpL2O6vMbOHkmy
aWLx6v19qyE+LlQIrYfaTgqF0yz6axC+/gnw696K2x/SYMn4uTfXtNQfQZPXADFB30LYP8699q7n
wBfGgjyajticWZUrYDfqGFPxFU+ZO/mYcCQL33SRlUy7s1Ql5B/1ZEGC8r99ZYgPQ4c4AmGuEsed
luq6Kyl0t8MJucKhtvDjyr5rw3daa2AVx/myhkrq9DkJef8Nke4K2jkC9MK20Pej0YmLeK/rzXPU
sbvI5KG1QQBShrFodqRmlbjlUyplmtdq86kUhCdIdzJXV3uJdKvE+oSKTCRuzWCiV6nDlu3iN0QA
n/sQ+Jdct4EnCuyYo1CDnICMdJsg6Irv3RaTzaNm4sQaoS6EGt8J20gy1SG4FD/6uvzyW/o8Gg3I
DFdujP4qVOic0EDLXcZgSzcaV+5RwDM0eUkJ6bj4U7SzEGEvZrqfMFORTyP2bOrUp2I2Rhf8UFFv
bx6rfDhxzU9zLW9QvF6NXUzXVBCfA1h4dmI9+EN1ydApF8ryEi36pELOwlAbs4gEYPStjlcEBFUc
dHTIEUV4kVUlARqMsWYqJk5sSWgdgzB1BK0H0aWLSPMnrSP26SfuhCHg6vZb1SlvVWm1DdTkIyF4
4wkQfpgwM7dAg8e94bPlJ35jzYGua6ICRgQKZ7TXpou+kW2dLlLL6J8D0Ooq8sxAq5mBc1KsM7OP
KA92kKua6iUZ0d9r2vysXBQqIUKZ2EH2Q8tk2fmCCjiuq/A1bT/0EPsiVUQbtJhwdJMyjAT0eCdn
d4Jfn4Kxak6gqxdUKQV1qZjY2fg4XQ0p3Zo2exLC7gNhgHJloHyvIa9uZGqNOnqaoo2LOTC2dY+R
PjdkpxZ+71xuH+BcSd8TZ7cVrgCQ3nbCaKCMVSDfmCeIgxdUzMuWIogJthfJ14uS0/sCipvbqj88
i6M12ZFqbhdWuZOPcgOmWnsWa5GMXcwZtR3MS71OHsRZ/iz60C2abmchDRxQrC0RMkVc1HQMKQFB
MOnaQYmppLfsPkMqYm6RYQjQ+1j/5ipK/AOq4cpO6A4GIviOItJmCHzEm8sx3UiJ5h8DSo5WBujT
UKZPK8WcUmwoGWUZJdqegn5injA+QWu571CHHemT5Pk4kelIFNrL/L5rqmbdq5hG6w0lAFPeiT62
BVKEO1LkCzhcSbETAQ5zm678lBJ98/+ELHaMPuuiKb7b//nfP8f/8VmUUx0FYXujPP189v8RpQyb
p4XN9V9LZjxHzWcBpTqHQ3bT4Nh+/ed//P1d/yCV6X8zsahDqkL+p9/I8KNp//M/YL//zYQNCNsM
8qdq6NrvrEiMv4n4jCyEL5NF1FB+kspUGckMxRCRF1Nl0WQX8H8imSEhy/E7SpkKm0wzNEUkCvFx
kq5wDL83IpEleNKdFup7C6mlDSrb41lt7zUM4TZaNU6gWPvwpCEhipWHss2B11Nxmqg80vTr1OH4
u8v3d0WP3yt4SItAB5pxQZEvl+63wzGIepYq4doHifuPh5NwUUq5zFAV1hDZhbuMFYj82U9Gifz/
u1VibrXQlSFtl+fFqOk3cRiG479WELH+1dejCwFnz1KYSL/oh1gxcchC/mBfj/5rYfbdVRv9jY6Q
334Q/dQddBA+iDgcGq2PvH9z7sul/uXcGSqMFU3T4RPf2H+f7/fwctE6kf5bHQ5h0GG3vE+yQXsv
/CnxdKxbMqyvqQ5G8oMQB/uZLXxhzFTp4i89S3FXQZ04boAkKE0ExCcUQycbmvm3EPBfXphflFVu
N4axyo7ANEXJMqRfxslQJf2E0bu6T0nOltXjFS+Icl1VFI6zJqIT0wDDCmiLC1puoghJu7QL0lXS
y9e0IGXMAfbDN1v/9UVTF8rjLxeN2YAooKZLuNkt8/X343cs0iYz4OLuQ/RKQDv5JJwtZnHown7j
1Bc8qmLsKXJKMQ1u3QoPVg0PMFzOMRqKvGTTxKq8UZp+jYjCtJ8m2sSC6AOuMIL4jDSHZfUrdexq
VnVqjJNB7q0HkbQf9BEhkVq/64pXvQIpaSXqJpohhoRRULzprfUIEly9F1AhYJIl+KzkK7GNpTsd
Bn4ayOWus6Y7cPDfTa7Wdyit085uTGUbxsaroMvPIoy9w19fLUn609XSRaaVLpqoUhjqrwTSWAr9
Lg18dR8VhYg1JbRzXZPaFSqVDSVT+m3zWLGWFDpajnn9WWBe6fzfHogkEXkkZjoT6peJhiuCmIbT
pO41E7ZQJ4bHTPSV+7kbPVLwK9bMQBGmBtcfddu2dO9NNDj++mL8eeToIgRglY2+qJmi9osFU9SW
6F8Unbrv/fBbkDeqQbls7KYtikUXXCwAepT/Lrz9OdrynbosweEVJZaEX0ar2Meq0cqpClcGvjgE
ipXQyNciMC+Fv9SzLZH9uxafIFOAy5qNo6hScKgk5amutX8zdeQ/xxtdVGQDM2EFURtpoTv/furg
yyD1syAhj5S0hyIZlINitSiKgKyOU+t+UXzXDAGlgNyIINGhHTv3+VEai3nbzHm0UsJSOsJwoU8M
xhr16il1LT29V0TcOYspxr+mTnzAicUBVQCgYjjJalIPmrLpO/uvb6b858itiyrrGFhxHvyJGs22
UfZ9PVER8IRHmM+lf65rPE61Mcy8kT5c5VvmoRQawYGZqm7TRkNTY6KVVpTVfTPPNqLOENG6JF+b
6Dw5ykBTpECMCdtTZd9rsnBK0aJBsRyIQgZUTeySCcxQsDhP0vOG0EMloWwiL7ZAuf316f3JLozx
oqowwq1luMIp/+OtSlJLH7OkZNwkWrXBUClzRJHDHfIONaj+Bcfpwv3rr1zEwX6JrDqrkWJqaGph
UPbr/BhLsy5qo1KwkLDG+ywIpgvFwotUVtSHtdqitYyxODaK5v72w0SUQ/9Kqjz7N4vyL2sPCz28
e9j38OHlRd/r1yMpQzTUq6oUdq2fgM2UxKuKhLRn6BSNwjEaPXmIgReiv4VDJBt7+LashE2tbEyZ
ApCVgqIK6uAK87H+N4u29seIuhybYZKNkfQttwjtqT/emRKnJ1mXDGtXWRkokNRwJbQrnKTPUJrH
vguLIYprHNsRS7dmL7XAGTPfPC/rCsUqat6VQeuMYsh+0CLf1qHuaX2grCWr2ie+Znl1wTDOcR3Z
jIPpWmRloCwainoUX9idaCrqu/5+lDrtMFZpcLTiSjqZEYTwqTXBQqj+nYj7UhmYlptjydXWZbBu
lsInIkYiTT7yviTM6Ool7PjqIqMGbCWraY7kVRzD5xR6a6MGpXgZNhF80P1fjzNu4R9HmkbqayzS
b+h2iQoGgPovozs34YiOmQK8JZBQBtd0XIDCeV1EYA31PDsroz+waHfiKhZanLk4dqfQ0SwgQwvB
N9TJsItj1hGKHrkbmfCVxILyXaZMCcRpvLvbSd5F7RCvSbveMrSa5hjcR0iZC1eTUdlNsa7sLEO/
Gwfxf3F3JsuNK1uW/SKkoXF0kxqQBHv1UjSawCJCCkcPOBxwNF+fi3qVeTNzUGU1LbNnfJKuFKJI
wN3POXuvnR+qki6twMaxw3u/LckAOzeRhnEVTER8F7BZpHF5s0N9zgTqiD5O6fmtAu36FzS2qJtl
3YqbnePr87movJ2OQ7osX1z4jsbLPkV14mE+PVmVgevYee0lzzw0jnkfn6f5mI7Tct9M6z4lveLi
TrLZDm4wEBONs6Sbygv5C4j/l+jIupE/BYMH/90rGGc236uuNKc1Iyku8p9Z17Lj7VjUV+Z9yW/a
tky/ZK5CnpHZMHoU1uguCNKH0r8FfTDcG1hDHyZraHdGrUQp2N104vx/UEWmrzXx0OjkZJiUHtLG
cNHxdZD0+FrCuXn3XMSGzZhih60E/jdM8HZtNWcST7aFcn+EdnW7gJnoeiQiaTbhl6p6L5rih+cf
q5WkAAfH5i40+Xwl4bslktf+3hopT6Pj/xqxHiUkc7i0KxaQCg7hBzqsmt0c2nima+Od922jmOF2
OYm+5p7GVXCn4+Kwzq25NL1mqB+HL5NcYRIF6V5FA6rVNQ3oqCxvRZNP6Ai9o+vb2cmug08CjsBx
Z7TiMPC3UMXpGws8vbswG+Qj3XrkaCPMrUpn7yXZ0yJqjnWam+cQx7GePA7ykCqC0pQYlrF1ST9t
QMcRtFy22augx/qUOWmP0pODB6HHh2kOBlI3SP7Jm+qvDrR8Jq/tb2q7OEfwriUmq+LDzASC7mqF
QF5CG4AH2rLW5GOT3Q9pvTBbjqIfoAvlpmjuVDGF+AtFd+CgOm6ZLEyJUxlimZalhzMwJuCGD6OV
br1IL89RDT+tzeZ7PLpAJHI/WTtstwGX9cmJS7SToeUkxN27ii6sXfnkaWeNh71m5Dzj8N6AQwF+
7DYRtxLicCXH7l9XOFTgZKjxhRIgZyeOSv/Gea8vLS6fWLIHx/HaPoKxumclc3ddtsaMpaGH+9qG
7TfSdNT6t8Wt8ZZ6P4tmesY96F7XiZMFRA9x6DJRXKbG3FljRXOW3EPtyYMUU/o4BAMaJs1ksQAE
EgefeRMNiV8jMNRWxnymNO2plutFV+FEqmKBbAs62dNSqF/Cm/Wx13F31LL6Rcd0w4IRE08k1CN/
IJrxosf746a/RJwul6Fu/1rCTHdyBCSQYkDd2ryrG9GP+av0ucKa/KydfPkmcEy5ZHvIcQw/hqu/
muy5dTXqu4iDN4iF/kE35W4N6vpc2Q2SfvU3nhzrrvL1L10N6kGEZlOP628CkadzMy468UuP/Jq8
/0HjtapU+F23/XvupDvd+tlD0OJklGBKdksUl3cploZpCoGAaX7h3IZMNRVL4KpoAMCFvR9Fv9Ck
5d2y6UejAWR010C4vLaYvHvK4YM/hSSCwV1jIWj/1BwpGMIxb3Wc7rErpT6ZqCTzPk/vsJ6TZLc2
L/acpfsg9k7GWt8zf/GSQi0ETVthdVJG0Pky76gaCnBvh7jRMJoIBJY3N8+WlzTAouccFxhMWML1
kxfvG3zpe5qmI1QGEiv1RCe/1wNlaOs6r03IsD686ag9g2C1fusFtHTLKdNvSohPaZO0Ga1LSRnN
M4EF4T2h5og2dTDF38a4bO+9lBWpCCukWZntMzKxCEUNMUb3WEudVH2fOaFtHCF7Ym7G+Vqb+DVb
VM79Zg7e7IgHK7sNhOpop2Z946X5y6u8zrbhdC1sADbSvs/buHw3EiOTU8i9I6ipsRqftFbWyQzO
o0oVPy7Ga6p1dGetd72JCKW7VYkNlfHeHTCbF0TKoxUCpnLoxwYoHaGUnBdfVo3Sf56FOsWsTk8l
qv22mROnjvzLUq6PzdDzksEo3dOV7BO70K80x8KLrKM2UWX8ntZB+1yvTBCKoZiSYJrAqrmz990I
x+y7giQ+i8XJW0t2CFd/rguhJs3k0SNN0cBaVENQvdSYNO1hombYZRnjbVynMxeJ+yQtjYvbp5aI
3RTSkCr9JAwGkXRN9Rpac3X19BVrs3WMWzXuNpr4iMu4dlSL3fxIxhyu5U5uM52isHOtN7S0Ah0K
89FBSv8wjx1lfMkoNutDK6EBXm6DPtrOlgWC3w69B3cqRxRCeu+qKf6h9PKDCRIyK4j+BxcBjKU4
ZkOB/UpWCRJbljVkcxt1AhQ2bFwUF5GY9McCfJUFMrcvICTIJp3pGinR/K21l+0iy/euRGM/DYGq
HyLtWGRfdTOS7ehqzNA/cQ5f+XUx5rnU31ddn10qLbDOOZASLH/fhXNztjLqFw/PA1Ho+6DNmEk3
Xgb/An3zlJXBaVpmqksP5lgMjzFfHXs/l93WmhGoucM8X01fFMlQIBkOJiSs2dxS/YsvG12EvDuy
zv5M/GtO8OG2X810Zh22G0riOFxC6nHslEChdxWDpoe+VYpkR4RPBTgiqOCOfWH2ch+P/YdyveU9
J9yrGtxDny0W0jqRQDwc73WKvC11yjjpTXxfKI9G39q1h7lhPBcNtLxcYMNs/m6xH+YGbNTCsihN
GR3Ttp4TU7cTCEZ4UlYsmNB4dbqvvZzstoqGw0YpsKVfv7FQ2XiAyIA0wP9ZSWe6FilKZjp5iGfc
Au3lalAL1L17FZjuwAdv4U/4p4yhMRK0ADkgO/jBC5gbzX1ko4PEgkY3KmGE/klozd+sNdNJR+Ld
NMFH1xWUu8JOmrQYdk5s/y7Bl1KSIKGdLPMIvcRnzD5z/bvxvuu9Pkl7xIaeuYdWR6Eihp+uFcPP
ulgL13ftdJ/Cd94BK3N3uQH+hLk4OHPO3iHouk9ZIkz9Y2xvChrikxMbvpJ2gue5nud9GmGMUU32
HgSXWzNszjyEl7fIOMf/O5ODA+y1/h2F43dflyewlUiV0fF3bS05xPn7lbxGlFr6ZeaWTXTYYMXu
3nXUlYd6JnsGfsZGQguGiiLTfS8agv5GpFiZcycUaYum0HeWG81Hu9k3ozPso1czOWQXzN63iP+H
TMYQdVje/bkM9nk2nyIfJUflYzCRpv1l10BS8R+OC8q7BEDibdZevRhgYtCbCwG+Vhzr/ps1krRY
lzFqLh8DYe+jV8I1r8u+wt6h1s0IyGjmzWgF401YbQoaF8yJbkbnbeBZIMbFzVaVPnhzzRQblWHa
oysCSiS2mWyebizCPIQMxfg4ST3L2UXdtrRRnDCWI0w3LxOoI1c1E9tVFqBS9HSbSFWK02+wY7zU
ovYXejfl7X1biCFBc0s4eMRLMbwQpIOyVrnmtIvJz9jZ4AC32kH7QBzio4QFsjfrfHTgAG9WA4or
kHgH/Y5iZ9BHsl7ZZNOGprjPaMvKuJzllEK2QZLmFEOPiDXdObljJRR97ZBPnGUrlE4x+rRgfVDl
veWVP8fSfq+zOtoz+UP1iQkA9cmDFfYHYi+GrYlZ0KnUdpwRo32s8xHklbNBFfJJxXsUTTYkvUib
nemBgcwE4TbZB4qGljWJnVsiUeTcif3UCp8ivLsHV4u91/uKOCb1XDVOk3hNo5Iyyvac0G/04lPd
Esk8zqxyoX3sLPVJZl9OQBvo3aH73kPE38S0ksA/c6wE6IEW1X2xM1aLusbshiDgQj4XckmvfKGq
OK9oG6A3NcOWJ3poJBTkoA2OBBkBLUXAglhVxlBz0ZGmJV4B/xNgEnsGLJe9XorDModANtSSlCpj
IwCKW9eZhylR4qjA6eMNLmK6yICnq9Onuivv82h67jgEs34Mgpoy/mPg9W1MT5uesQ8pMsjPI+vP
rCC3Gv/Fm7CG2FP6NvXeh9fVUHVGGuc1dq5eASBR7n6OSyK9Ame7tkRdgu/lWhsQ5Dvjb695XCtU
vFNs+TvkrtIKttPa0N/1Ef7XBhRq2/6uLEa0A1OHY+mC3pnw9LY3UyLYytBSibM0eKDR/k6D89O4
fg9dpbpKDoLI4syxCeN2I/wuZKWds+/AIJj/RgDutukUwzAX+sl1+TettMtuT+Tkp/wV2ob6bUyK
SAWRq9mXouvv66CiWg+fiOsBEODdRNFOdfaDn37v3Obi7fywmGNaIEHxCh+VtcmY/Ya8xly6IP6K
8t41sk56h3Jc0KxKRC3OEdUES8Xv/L2dY70R8/yryhntWihT68hldxk9JADg2xDoCx+5jt3jwYiI
hWcU8ywC1LpdiZYXpiKSfRlci57dtXZ8BIPhd8/BLYJ6EXr70UUyEwbmVw8mwB0+UBVwPBnOty3M
nZdxJ7W4aC8nZTHvvUO7Ote8H1eSFocBmlN5FlN2DGv5rbG7v45keR5nUmCnmHIYhfUQVfeSXe6G
QNqWcfBogSHee1UJJTAvjmHADNi14+cp73aVbsyVFuj0IuOWlJZ8WRM3pksEaB0mQ0SG2WSVReLY
1dFznFLhkkK/HIt3Op72uU89RNFu9DWDZmoto5AW1mzvR6vBprQwRVcqXOBu5eSttOrTjyPnLgja
q2EZPjs5B+1dHO5tg3fdtVsyp8VM5KmMivuvj6q5Ke4zWT96S7ae/vm6HpAqW+visOq0ORWVHZGj
xn3x9enXA0VJZ/Mys+N2HmKVUSAFnLUZDqYiDK3zyK3lNGuWs0pRit6+1n99bRmyj6yBJdTOvbwn
3uwobW2fQ5XJ+68H/z8/CrzUZviPUHCW0Zs3BT9EBS5pDEAF8dpO8SmT1pWZD5+Gk7qWnc8lBNWW
7O69VLmbdHnVvVf7thsxOVsV2Ya5mSgTgVMRRIdc3ioJ6qntd6pigh2dddrHXUNKFW8haq+87j50
Q1pzVBZYiVLzFBEqBuSe3RrDNNIa2itk2JSZ7VwWzf5tB+GZP8k0GgF1iebf0nc92OQMHt0OuQuq
cw6vuzCwPtC3XVeRabxD9Md8tpnSH1+KQj6MVWYfRAuB03YeaMrIbb5SzcUo0jYbprQl6kQ33vRm
edXK+7XkOthRnvwdV/TAUKW4gW49xszj9A9go/bpUiNO4j3t+rA/ERaeQZYyV+162SOMu9LJs7tJ
NIc5pyOKyMdcbyslxG7k6L7kWNsU3sWSOIYiqe2TX1INItlBnljF0WVGt3GNtLI369g86BVCZSer
Fqd0Px8I7yRutsitZ390jsLFIkkR7Z60PfuXql4/Fq/NXphe3IXukF2jSOHV6BDrzksaPwTjpvF1
/2SXyC57jhbor5zwBdJ/DxbDMTsrKwmG9usH7fts1rKajsUtw7IswXfY0zAfwga32QKC0MuUPNs5
YIYZUr1lRYIVmphoA7710LumfbRplW3mEJFkjXEVaFyCOOZ7nVlyx3jDv+qmeQmUekCSWmJxJxdR
hcHd1OXZPnJ5yo10owP75nQI1GNj6zDJ0sh58rNnpMoqmdJcfjcaT1znZL/bbj9EM023IA93nSLR
HiyiSbhbfrZWVR3ralg3oLIshGZVf2yxfoYDy/s0r3f8rqokpgKGeU/tnfe4EU/gTEA1Zu0fjFj6
gWAMPLYmwihH3Gjo+vN7bMJvq4u1Q/VOfeFPzw5djZh8niXpgnj8y7w89BHCJQYewWVumn1IcVuK
WN5Ny6MLQJu7cQJvUqXxhqgtKAaahHYmghNpD/3y3HG8h4quLq1sv7ttbW/zmZDZMCyta6Sal3gh
89tq1T4K2P+HoaqvbU3/RBoKnzmW3/su/WUhFD4HbfS8TKK/Irh4cyrfuTizi9KGHt25W603e8na
Z4e8d8rtaNcqR2y/ik+3VfI0mOCOTpF8HLXMYCOlLNSexEhH//Cus419B3fXudM25AfmsUQ9a3vF
63774tf3TI1vgETcxKqWCPQTiPAMFW+p9zkzYBpWHAG2U8bJpKmHJxOL4cRWiBZ/rlq1GxFEXdt0
9hLsOoAUQHAbFIpMArxxojvSyEMYvTqd1Z9FQRtjbVHDNS12MMqf4zQFr6C/SZXvawiZbY9QTELr
nbDHRi4zcJ4lcy13sk9dQflcpe6WEEtoXXCDstX5Yc8/gIHDOapyvUXmdtW2bXgPMrws0OK2sHVR
wTccPVmwbOrQpMcgnXM38mxZ5FwcxkXKyS7KjwTIl6Bqso/cwyEULjtXNHeM88kqyf1mXxMVOvYP
MQXZZpoXiJmqzP54AWTbFbroucixrWZBfIy05Z6FOwYnW37rzLicvx64j55XUfwRVsRKGs2KZZdW
yxrRox8ngFdfHyHco4ffFejFGvoGm4KA0Yt9o5PGXjpzwwYL53KfV6WKaGlma4sduLK2nMbOq6Pz
izG3oRx1P0JJf2wRueLg9CfjMAua7U1L2hcFBv2TyLsGDfeGzdJsS2vek612qr0sxD5UVSdSyjrG
OsHLMgV/NAS2bRF8ra/O66Rm4ExO9zT1C2JRlutk9meEcziYkJ9mKSL+3jMIjse8oZxk/dLeRPU/
FufMwxYVeoPGKvxZKzGfQqEv1joxq+Kovgtq/1SWdKOVbP/6fWkB5EMCX/NkvFGAN4wOeUfJtwTe
dICZWp2jLn7r1jB/ykmBinz5OQoVnNuFZzz7BAyAwWej1AB8ql7eOQFy9q4GEUH4wI3McsvabVPv
SBUrqzDfKFZOkurT5ZwpRJQZnkMaTWViDyBBbVoR+C/jb56x3MtUWS9zb986IJsQomoShzT3IzlI
5mTxg13SoIqr/t1QS+KTo7HuVCxRhou7WFLMJyIZZ19tVo2EcKwwibmFDUq1VIhaaIMt7nKm7ISg
XazII0/WNOsDXf6DDMRzx0hr668EllojwhKwpP6Qgw4ubEEbJMgOeHMpsTtctZxJ7MWCcxOuNDYt
72fukAZtVSCGRF+fqhkq9XxLTe2qAyOFCJhZh0Vz/kNrDn4ipRMQbhZCPPaSeida1YdNk6iu8E8u
6tbymWucbt2vsHTxu81Pa7aI41raj47shgPKGc2YOLrPa+GdWhci9mhBN2mncdu2PWNsp0D13OOl
cuENNDnAPDI6oSmP/G0IUhlbsd90wacCBr0P4/IJQGpM4VNsK6v9HrAxYLqh6nHEMfXTn3VsTwnK
xQleNO7AulzBO7Au4ckHSj6HhOFSV/OPMUwpXbXzu/bJlKAMnO63phl+DIhTbbMYyFfwLIXBLeSm
H31gffqSfAOTRlhCEOvm6Hk2VszhWlSM0lRIHZRnIUFnndizQLxlTv1iuzCyZJD+nOoAbJKJmv3c
0yWYgJXTUZrEoW+Y0wyAcSqQCATKfkul/Bn33rTtvAV3fACCYyFaCOfyjZhBtZqRn1aVKcNUnArk
wUEybsAirtTtWnsuWRbFtyHzmHhAVCz68c86D1yKf6ec04Ji7OTmU3dJG3zNTPeigqZIDooK61Of
08LPMXlVJYi/LoLJEps8sUj1ILynvFDAB/P0J+5uLQ4m0rsJI0mBoeVgtZJjer6Fn03mr2DHq2bE
Wc5ydWhR7JGRvflzU+0mXX3zg77bkUNHNeRzaI47fB15DZumrIKn1RLvCwGvrAfITMnhSpZAtEns
ej26bA3oJ0WDG3i3y9v66xMAtet77NTBIohbFyMtD+eiBIlUDF9Z4xf1gUSM2yPSH4Q1EYU8zNON
bdxh2nD2pUMTaKIej0MO4KuhkWFHezWtb1bdPsVrdCBEcDjqYbLPqiMRvBPL/Ggww98OkjS/eraH
nBkpXe0bF6JHAuYULzMl/GVqdx7aObBkVnn24oIzaRCXW5Q1xY5lFYJfoMQZQTJXkFp/hnIY3gqU
6A9BZh5GE8snV6fHmPzuVyyBDFZ7XB3XqWJNSNHnH1xI2vvJ5hBfi8VcYOMf3FC2+7EGRwVoXKsD
ORhvTRT9IvShO0ZLeFTlED502Ahi+vT79eZmsCsKCyTXu5hMj4d8NRdsQ/NLzcgQyO7wSh5SeslE
E13FSIQMd/3kxelhHUV86EIOSl2tcV3TAKV/T3VUdy7XokLRfBNwL5C4mBtw/Y3OW5VOZGSIEpMt
imoj5Iu/5p+j5dHKadfmrm7ne3+MpsOCJSqxu/pPAxTxSBNPHz0r+oVkC+5S59nfXDJXtkPuYZUv
9bHLUfaXkWLgPj82HLhIW6XzIuLvJPpuvNSV797cficBzCHPa5JHTqV/3Ja/pjXwXqK6ZmS0ksQ1
FISXtMPgMZp1Hm3Z2YcmrOcdJ8DhmJMS5pgE6jPmylhgSZEC9FgXb2NaTds0b21GwUyJDL/o1ZfN
RxuOf4QiqImMWAgnQXT1clAHqElOfdRhRfYqzIetd3AdQPaezw7NDCna6awDFJV18tjw4yjOowpk
xA0KYkekbvejc0AX85t59LBlPPgUsRYfvKgqtkuguq2te/SHzVBAFF7u68oCHED0bgJ+eZP7HROu
WTxJ+EmBRyVaqxLxQo8yntVtFBx+lhQqMaNFN5GxGjj0YsjN4+ex9+1zKnEcyDkKEoSpW63qu8aH
rL8s5RmtjkyMFdabthkZSzIPd7La3cSSTTfNlnAP2flnanjnMsQRlTt36AzKk83KCR+aoSgN3dIf
qtNquNpJ4RGANbTDGZqO4E4XGguhlZ1v5Bi2c+aZxayybx2+zsHmKNIyudna6FITNPL0C0L8Z6MF
JZuwNDgEEGe3ZkUeFa9Bd4mz4lKGw6kx/Y8+JJLL3GaDwp5AkaTF3yVf8EBP3u/ZL+0jpHdS2hcq
dCXlbtDLQUlVQasWqBRneO5hnsmTZZXWS6oOUYkdIwcORDu6fgjCsN82nyG5FHLuxLUd5oDAAYCM
jYX+M/DdY9fuG96lB6vhqOr1bN6oZ7Yi64/WGEIYIgooyaY4WZisDRr0exZ0XKEZLlbaoOTcWQP6
CgetmaK81kF69NpoPBUlBZVFWSRdRuIWOqUtvXEKhDDLYbhQfMpQJG5fxueIhjEOFO/VRpVGHi94
wgnQXTRwgitclR4c5STBD3euncRwVrkK5uvWXPykyo7YXWN7n/b+XxVh8C4iJINOfrwlyjEByW/b
hkZJHU9nNtB7Uw3kU7TFg68N81FHX0m1xgAVSCS0Y3c1QX9nABHuvXa5CNNW92p1qD9XJ6RzYDE3
REsOlHIGkYwXikOJzti8gHalRr2FC7cKKUVvnT0Cj04n+uW2vqw6c3ctuoydbzAKjbxy6GmGswj5
1Z0GMbbG0bpLFzwSTT6e0MUcpTscvZh430BZ+No5yjF6oHYFYzpsQoH/PZbIrnQ7wom74RqWHmeu
U7f4/8PlcfJtDp2pjqBbqiuqhSFpxPpoBdCTPaow4vw6hA3h0GxjTdJY3znLwSwBkRluOO+G4uZQ
9KL0XJpvZHto233AgVzsZrLw9iGQdoLZSHAelbd3BW33ZWaS0xlmJlFtniVSwZc6di9lz+umnCI9
pzaWlRk/vmW+E4kGQ03666a7RTvJ+DLN8Zu/Fr+dMTtyLhzZeov/+vD1NfPf/8PX16zKhirgeTNI
D2DnomMYrSFG57fU5gJ0c4XYhg+/vvj1oMKItBcNAWPsm/7QItGEMd6fCxcPsrU6AHu+Pv/niyG4
6LNi76o4afPh13fqlOssGxiy12FI/U1kBfEnZX/zrfCv1c16SVu2SfxqPIev35x9PZ2vD+26qU94
D9hACJL950GZBQbbP5+HC+fQPCj+/JMfu/r2cz8tai/81j9Yrj58/bd/vsEGVU/Z2oFPZiTzr2fr
fMXofj3xr4fs9seGI7EzKi841gPFJnONh9vLPnH7V3W5/CsUm7HqCz67eu/fApVjKE5xENAKvX32
9aUpAtatpXgRdVGzguKfl2UJRZQO60ATHp5r6y350aSMWTEM/gpW/+Prx7+itTsR9QenedVElIYu
wVFbK0by8KWyuxlt/nE26P9utfkfn/6v17bmf/9Hc87/dxYe1/H/b6m3miWiz/+rg+d//9B/OHhi
sp8IRcWW4mPO+M9MqNgn3Sl2Y2QQfPE/0qDsfwscxwlsF1moa3sOCvDbEpTdfEH/ZqNMtkO+wY6Q
QP0/GXdc98uM8o/1wbfjkAGhQPAcoUD1fPt/6Ld7JyjUqGR2dgfgckI+dU4DDPB2t3NQIxajBKfh
l+nh67Ovh1u/pLft4mgvZXcyzod/oyl8PUTtoqGP3D63OR3BUFjvS6rBVGQrBP8qOBZR+z7YtLg4
UfRXZwW649WfgYbikDf9na3gZJl4gtEfz9se7gQ/XlxJwKHAdXcUlM5DWqt8OwdSXe0Gl1tPX6KJ
cSMuTloyl1mZ7DrloVvXyzgCRQnKID6lFpIbFdXTzoFcgUxpowOHLT6mCdS7c/lQlsgYwrPq4xXn
37nBUAiwuELSzg836W+NuHHHnOxK7cU0hmBHXRIguYJMb3NYs260NLsImTxNjnkCLk6rJ01JEJkt
sh0HGYPlOJneSTeTYmWI1AQiNo83Hn7OXLNVVjFpq0bOBwYwD7PMfjk5wLOxJ/tu7uxPz32NtUM2
HnAAlv+l5IxA4eL6pLysEfj3VnByq4r6uHaGnZMzwpD64NrcZY+8u/OYthey+BsU4XOpXNhmhCTk
RpTJ4IWPFd3HqFtOg1PMOzsgAaWENyUUWmN3NIeIPKRozR4kfug8sbFI72oE8iQIo+hb4FNPaaC3
mStxdqvwMbRCZ9PguCBkQT9gkCh3uYMZ2ZQ843Dl9SjT8nVtEPfnzmTYZopz3T6TgbL+0swm1fRJ
cFR6qlMbIgGSu2mBqU8QsJ9UbfXiT4gLIiCMuOrETg1jxi6e2fhq25nNGEB0RNQoXvrebHI6LuQw
Vud1flqi5hYJAdC5DMVrjGjvnJLUIEx0V9PDJ0E0vIRkmF6k732alUSZMR0cRhW8vfh8H3PD08TU
huDgMNNMQsTBKJOGUbCPRxR0sjTFMcUBQkKYrQHONctpapccjoPztHL2wUTsZq+RFSYN49Gtq9hw
VWWD1B0G68F2b/wdgo992/yk/brsPDuAPIiFvKHnlUy0MycNkUkwY5YWEwuj5uzcaCLrqqeF2QbP
wF4egJ5ANbf8N8OwZze5PqC2qaZOAXRoUFlYroMV2OufAww0vGkcRQfus6ifeMV9n7Y4GapjJD6q
1KnfM33Syr+MogZjDNrHQYMKPdrd0BOWa/PTQZGxS/NcEMWVrnvdPsuOZgESiWPsQYVRFmYYN0Bf
7i2HIsvZAbOSwj7cxdHEu5dZqKtsQ4soI0PJWty9k40XQ/duwzDsHpfsZlDI+AZUlweEvAYlwSof
vRk0lI/SRDAKrY3gGxp6CsplFDXUxbFjE4QQT7xxd6NYBGWznXq574hjMyP6KzLGTz5V4J3r5A8U
MW0iYPh40329vA3aWjEO9fXWio5ubckXj2+/KxhD2nb0k0HciYhpaLhWyDxAPM41FzIhm+bSuf5v
O7Z2+dqSOqZ5j695Z7BC8TGNTTs+yfwtn/RIajGlO7yQpxSixQCxSUrik+it4+JuIJZVQEIO5Lty
bfiPi1nXB6P1D8tk3wuB7k4L+u+rVu2pTyPSWRBz++3vvgg2jPSq/VpFCdX1kkjkQPS37F9IloAK
bDGXE2md3oYiQ/03qwz+MXzw5ZLeu9HK2mQozn24MyhKwoCqcc12rm1Bg1hEsFU98gP0y4ZMpq0Q
HGSHLuLYH0535JUdOXqGe1E5l3UNHrw87Q5t0AEDHvVvUVuEyMTxJ7kwP0ZVANtuCC7L3e7BWTxo
vvOK5821uwOOGZQBotgRyeDtljzAynYj1i7Lr0Uw4Au79ZiaUB/tujXMA7I7T3qXCbMDOxHct3x0
yQ6c6IeV9dntzVFXufvYu7Sz02MR2u2hGyTTVQAzLvK/e0V/fv0W3vzxqbZRJK/Rx3QrRFH3MC0a
rxlWfRVKdSza6kOZ/E/RRMUlNRk1loXUMVu+h0MJzG2JQNZFMx/A+RP++qtnTg9YgSoLKRV9Fss2
G8AVALlz5n6lPf1d5hZrRCnuJh0TQAdDrqIchqSwWgnhZ+rE1vJkixcs+hz2pm9BXv0YwhK6Pk50
/DPsmmKS6CXs6XOIa/PUFOY59QMoffEMG9WLL3p1ra1w7Pe8v05ReVc06dluIdgN1LZzve7GFIh1
gNywo7NdpTJmrgymIe54lQZj/tQ+VE4pb4oYwq81q0p9v9DKOzCDcrbIob55+mn00EgF9Cc2OToY
AncXZNi/CTbbOPESbmU0mcOSey92WyO3yDIWZsLrUS2G+xCTmpil5vajPpWtercWdAde5ZILRG46
coAObj4C6CQL5jc4Aj9yQd8FMd7OmXzAVAVAhgjwSmsPPwfcnRBcUQsOTjjRwSz2mslj6M0NNz8g
NZ/8ra2TaTokuaZl6OQ/vJC4Zf824o4GSIm+jYiVbPmdiEKzJXdQ3edkM24miQRviquEUcwJ+7D3
2DpTfZINb2uoXKCdASVyEQLyonsWlNqcfZgtSWgA+zHrh+rCYaPCA/vv7J3JctvM1mVfpaLmuIE+
gUFNSLADJVF94wlCtuRE3ye6p68F+qvy/W/9j1ATBClbEkUCiTzn7L02tiI9OnCvvSAeYPrR9puc
AifUzfykKWsMJunXN7VoIVA6HZM1bBvIqN29qPRXpQ/vFhK9cu7QzVskG05ZTFxRZv0iATNwW+dO
62p6/GZ2KGusMKbLel6X4iSU9uh6w/3IaYQY/qy3tCHspNN++QyU7FF79vX0Iq0BjkjX3+loM/ul
D/0kmXdxgjq2m5f3rObitU3cPFJC8yRHCHqO7oDibeFceNzMhMP4qtUXnBQI0hRSlw3LprxUgDi7
mi6S6JCfMgvGX2OE5B+ORGAgQBjc+tRO3Y9oqUDMzCIJW8f4Tnr2GRF5vanWpGRWyX1jgUuYO4/B
PkHHiO8RMNG0YAxuG8a9ocN/0Zz8ZTKKer+IzIDmoUd3LSyfXe+TiSzEkt2Ql51Rc8LtiN81w3rn
VdJo9hfWakOTr+t4GGrgwZbCOqiBTWRblcRA6/Euw1oZcnlREuuknzgYGfW8jLb4492gK4A1U8rd
2AikkWEk3AVrqcE5zNiRjmb2gGIwdCABokv191mB73kxCMygGjyUoLI7Aj+7wTKOlCR3CJTMs474
Nxgd+6v1/OrodqRFOuxYlPPM+WnuqhHK5uzqWUDXj35sQYbyqIwTN2/ODOS7jSn7HY7skq3Z0SL9
6+xb+L8L1bCB0cxvmZFcXhjuD7tHIzxdk5ez8dTIiaweFF0pXsh9DfaDe04cTBqiQQs53C7h/Zyp
RRVi022UC3+j6d3Fqu0fExIgwBntefGLNCgy50fp5f1uFt3w3CP9p2nP7fH6tBlKY0NrGH4lhoGj
g2k2VWxOsYKeei6OgKB3xOJ59YS8igGuSJabkZYuNmO4ULVdDxj4aNlg8XlsgLL3JtD6bBia10J2
4eTSnXEaZKBsR9Kzrpe3ac+G3XFijAYr/PRB00d0TyUULydbIOpRpnRM7c9uKe4NaoxtpLUJXV12
fikrd8FYkZOweh2awr1douRiFctbrdkdN2GNBJ4xkGbQeF119EZzRH3u0L9Ls0MXAaLykdndLGb2
c0rpn+ZxCvZ0Gosgp8djG717w0bk4sdDtzN89J5kfG4tLChMdppbGDbLpWtu5OQib+ysA6IH6g8x
7Kk5urcln9hVF/l59hM2BXr1RDg10ToxKrJ+LM89adc3Y7bQus/agw232keAYnrm42Sqjy7xT2Ys
Puaqird6FhMMUzl0J1GhpyPL6GRA3fRTC/hZHCxWEvNKb1ttye50BBW5B9rFkQunGdkTi/wR1/Mc
tsTBR1QwFA7vqDTSQ2dyW0UzcmBp/JW0hDcC/Tm3hJNv2C+drH4qtm1NmjC6wKMM404wz5QD9mFU
PgY3dhTBdMNn7C5aOnzlftcAA0/6ALEOQrr+NXbc4pDEXx1Rj3vVtNPNsqTnnDEvU9jFps+YqQ/f
KYYLpYy++MmtaMZtNcBpY+9ablrEGRjO3gc+tc+ZXNlmysrfEh/DcMtnjrVANzCCktBYY16it+81
YCRNc59PgIAXf6/QxJbCQQKNmydvTXlq3QRhAjE2fOC44qT3y3Rpf44a7c/IZWVshu5FYkU7OjX6
fC5SdKdkAsOswVv2KGJ1U0oIzWmzcB8Q3qmy6TDaXveo6eBj/Mm3P4vU2VVYLJNUK79MYK7uAA+2
rZuGHW655cPhSqYG3skxu5vm6QZ626XFQP7cu7B4lcPfXxuoO6xpyAk7jU65ZqF7L3X2yrwvW5Or
G1w9maNLbuAKYmitz92ldscnlcTcIpMaBJM+3ETZZB27gtvqXPUXcsw/EJ/eT7qpbgZ7MPcJ7pJN
QSBiznCBjRXwOgIouRyZGUg9AUPXzQ/mwNi01PNXEP02iF2Y0zYc2NaZab4Ksm+GGpG37UwHhUB5
BwrjrbdW4XQ0jtggAQz5xq/OI7fSEcXvlEl83KbJrTEMF5Nim10m7B94TKvaeXj2M8M9tza95Djj
Hj9ZAl5919+UCFbIpm4wGFoRW8tK3tZ19127mgskGstXLp4SxZudWmRfZqSG0h2nA+CXdYNVDqXo
2L62QiY7n3VgP9kuZlx9MG49qNO9Drmw8Uk0K+GOM/fZ+RAhki55a11Yo4xPQRrr5lOMHXzTDSKc
NTEGC9TSOIW+mQiYZ5LXxsc2fHeJ8dJNqN6E3FitPOuRnbCZo4TRd4j4tTjIBxaT2lcOSNbskYTh
s2nT+RyTjmRdLSHQDZEqplPGbXpGjMWsQMNlOsV5RSKSlpELW/fmxnXKF7NKvheTH8dglvLY4uKf
8p/sfD9Nk4zPPgIROHJulxVXm174KB/aGsIr2UosR0d3xhtasnlrBBIcXfAnlJLBbt3ob6jdh3Va
Fg1MzJ2mvWjeczLi4EkjD/i0oRgKmsRm6UhzWKeYUF2fI5uwwuuj6wHedKTWtGq3Q2GiPWBFTkn1
iWFwrIfGaYywWg/XpyzexhYmFZO5IjfDej3ETE24HbXxneu6DGjtGElx7t+7ET3u62/r1pdwPdRW
04WD2P59EXqvS+xhaH8mshz4Nw7XR//d0w6QL/Cq7iTW16YXjOY68VnppYFrlCfXL0/mNO2yof3W
W+AfbEEoveeFjdP6Yq+PrCG55Gzz9/iEkLpfv6Yl4EzTRJ7y9U0rpDL/vElWWtqkGhgZwQSpF7q9
AtuGrzoNFVB7hgEb0BJoQtaBOZ39XcPCE1br4frIpz/35xFqzvr6P3o2ABjQ2yghfRkTDbvZPqRn
0mPWlaDuSGNHpjxIpObpqEJr/b5pIqt2DRW3cdEcW/KRGeuQv8M45M8B3T7i0b9fHLijcJYAqKTW
vddavNqRLga2kTzy18Pfr5Xs1pm5Mm9ZHd+9a/xzyLWh3Wde8jy5a7tNGI+ycf8JLxzi0QDbgJPO
nP7f4EI22eRR+phlPV0ihKncBA8rPsYeMMtx5vYc5ipvGAXknN6SYbLdag2fUMlcyCvRwK1PtYzw
Fl+hzLDXDmGKMzDMuBJPhvuhJDhXJLzloYmTm8laJWHr4fp1r1pzOLNkWEVniwPxvlx3wLOC/Yad
MGxyH+6YlvWEzBcfRoo2ltlPNjn5OlVnFKGtwxokUMu2Q80T/j0wvu3DzJ2nfTWVD9ev8/tTeDXb
VMcyvZWGRYiUprqwJlCbLt5obeaZtAJZidByMjRYday2xXX08X8PmLwUkZK9RUzE+sV7osk7OJiy
D5P1Bzbrq1BzrrOHXp/DXCXeLWfGSlL5c+Vw3qW2X6zjzkCib+0FQldLp0wqS91lZD9V+7h/9UeC
XBKf4PnYwDc1gcLHkE9fZHF/mdgNNyK1TmOm3UZDd/JagYEwIi55yXriBbQMX07VdNsBuZEnqgcZ
t4dBH5y9So2nxvLf5qJENl/stSSNDxWI4mQeSBQymv427m1iLFz3K9WebHxAIMFjH+eh9zo7Es4b
IeyK3TrE/dFHBPZVoCs9oJ7dFQNdutTM73LNdvYpPOUjRmO0FBQNx9SOzMD1Qs0s0h2yAmj7Eyg6
Uq+zvNj3ylfUFxJ2dJs/VbWH87rof7OlUyflsCvVstckI63ATVkvdXTtsxPYDqegu7bLmQxslioa
9j5GrUta8WM9zcMYL6tba2KwXTQjCddraGg+opAj+ntS1ldvjfjufOoJZC+8cu2D8TqdV3ihXFrl
FkVjFAwjXnnQFp9a/toVYgkclFbo5ii4TEbX2N+0fTWKU+enDmNqBBxZ3rq3oiSmLB1efazWQ1sh
vccwsrX5yzZ516j7DkZkp1kvTYHgFLMl9GXtrbLKZ01Vy8FDD9XSKzsYWuSQ+bCJyEXZVR+DD9mL
UPZ9zviwfUucXIX07ultaIDzDeMDL3+GEwCINuZVE47yK9SH9plO1sY1x0PmL2rr48em7MwfJumI
AE39HgBaum18Un2Eod4Hx2O7B2Sf9+mTgU3+0x3URykQfxgi/tkjZmQqq/mbeeTD0KSaNtpY/uQN
fzPzdIfWY+8zXNyQ0HsAA/E1FMMTXErMV6Q2yOh+iRCvAoyis41jpEdxlNOW2EyAPQ6QN9np2x4r
OMElKq18pNrupRyPEQZxhuORfrAqgb3JHtNtK9Ei5JP8tpApIJbDwCvjtbs2PICtXY6GiROkUVR2
Oloyo8pvZjttAqvzX6gQps08UWKuoa9J94NewY9xSu1AOqSij3QYGYVwK0HMdj+DtqPL0elHy2Ma
MscvA6q4TSdAxJIhX227Mj4Xxn37iKabvGtvvGUL/rFYXr93UadQkJKijYDMnarxFutFunoM1La9
5dLi7HLsO+ilCvSB82EjSziW6rFCj8eWbXrVjcLey6H/EWHZDzRHJ7dKcJp1aUznImXjU2l7vJgf
kg+GOtwJKkmaS4oMAc1Rvu+89NSWSNhAbiCybNYhVBE9LzOvNHK8am8IAKuGE99ycW3WUUYuFMk8
wIoI7hQnyyLlOk8KPNiFSh/te8DKeWAJhri0tkixMi0khd6n9Cr9JkLAS3nuXHAdo2lLCWtRtPpm
VyMBA7KpjXM2qqHgEgHSSkxHSZwbD0akv7tp9oPGdrmJJAqfsT7VniHPrK34ock6mflj297daehd
NshLjCCu4dRz7z0gLCVFwmyfYwYrlCZfGqJH9DzovYdJI1EJi2GnWy4R1Novxy4WNK767xYo5bhM
xmuVIDLEapohFiyesW3HTNWGDh1DphCT+cRZRhO6VyR/3BdhFPT0kn0a3eCti/oyEbtSoqGO3Zcx
6817/dg1u67izIvqBspT1cltprmfZVe9oILEdIa1KWuYlkuvOTaOXW7LzCFjcy6PamFhN3PIl6X0
dsjk6ZGNrOAqHpC6zDcm2fEsWJh5E4ob01L8blqTFJfAbl8B7jl4tptXc0FNoeFXanzEXmAUltdx
AALdRyadtcU5taZ7V80WLVpzX1stqW5GcmMnPpwM6KM9wMWDgSWRfkiBcCq5HTJpUHSRS5GTNxHP
P6XWLYc0mvA+DO4zG883PbY02lh4PHzu/1VMaE0PozUv5G0CwGKn+28qAhyNeorEnml8jaOabrII
9dGiGMEmdMA5/TTayNVnHDcmXL+UeQwFn1NTKlefVT68NUwO0GxleNyGz6QaTepa47GbMAf0oP2L
BmV2UcnxZtDVpSvy71X8OrjbK31+uILnI/q4XRUlp3TF2v9l0ydaA/p4ZdGnMn+lr5nur+r166Fp
2JwqFl3IH7TF5lIeE9e+G4nu0P32sSi68UBSQ9tA4RladcAz2eOb4BCh6vrzaI56FJyxkUT7LjJg
n+48lNZJbTJaUdpwRjcKmJ3BhEdmsEp0LE/0JBnT2VHA+BMuKyM/aVdLiCR9Ikoiuy1ybjy+X1/i
idu4nxqesYXtPYU1/vdM12d2+MkUTv7YsLzWZpAjHQTyC5ZHzWxiXYGSJO2q0/Xr4GjMA8pAinrv
oaF9T3gE48kkexyj3iW0qfBDy/XZWKOq750krE1Fp7BYqEoZZZ2Ex0bIXTnzee+Mu1KrCOrQdVzD
el6crcUjdMuA1GOTQMCqEm3lnBA9gdHC3yCnJ4IDvAG3qS7d2ZJtp7sero+uB/j2lFTXh0gNq7Da
A+chyCmhMTRllsF8GAa4IkF89ri2c5sN3GwgHKZb9iV11Cx/kwCuTyn16o2LNK0Fgr+9flpiDYD/
82hYxoOd4vWfBBBdEx7x0qbAsoWYadiTiAsRhrHa+qvsqaR3Lskd5u1I5figF4l2sGy3OKaRsytm
toF/D4B42aaaCa3c68PrvyCL3Ef4+TFLxaTM9XJhUJIQLFx/XKMVZn2VvcAsudXKUez/7Wu9290O
xoL1dqbyc5de7ieMRON6dhvr6Xx9xDy6P6nyFROJFbJyWiHSc64ERHKrnuFKYvqLY/pDaoojwq6s
gt7Mms2NwrQKr4+uByedzI0BViboRmwd5kB4WEmfOklbCweLCX+zO5RRJ8PEb+nlWRMJknXj0W1e
t/V2H8mNKVrOsXWrfz2IRPl7Uwpcr5R1feJ9VzNdUm7rJ8FoXllxWHRs4cqEc+eq/kJaJyhbJtoG
q6aDgV3yj5BK1UJgOpnxWv5X+ZTv4e80CFmeyhgdFe9rgRhY+20PnDh/ZVJ+GlPUrAcLVvfWEpyj
Dg7//ZSouwzayR8BiYu/Ic/c+hhg2hQrM0E3j71rb4e1RizWatEHLLidJX3c6wchHRIx8gW/6KZr
hRt4jK/pfPQQJCa25HUF29hrSa1sLOPcMwKiQVlMGimmZHXIdKGf6tfHGKoCGqq6Gg4KL4MCwBsW
dfQY+X65v/6esShQyI/EEfCLUKKR1DY+9B7+ECEUe/WIOEPH7nmxgw0EDpzntRDSHLEbsuq9W5Pk
ravUBdchpC5B2o1nleF6gw+b9V+vTzHP9AegiCfMQJR1/I8gsnQd3b7NQmmttaAfN0gREb4fhm5h
MhQzePIGmsKW+uma82O6pDBF1ipUOF4douxHPXt9PsmBnmeb8F4MlTqLvElONW2FqwRnKteAk+vD
aj0/285qj0wPgutLj5v32c1blMTrSpHTHN5aZn8rOj7CgZB4xijX85mI5qUhE4VfUukzaFH3eP2R
s0o4la4Prwc9S/78bkZVTXg9mB1oVbqu/+f5MFhEmNnLA77lH7G0Du4Ye4fuj1xvPbs4QwyszYuG
FnZdXNavtbaLQpQpRHD9i22hyA+/vg+p1hEjbgC2xZior29PfFMixglFrtwQle22GjPrz7V5fYnD
3KiNOzfM6dayvC28n9FcveRre6RrZnlw11bK+gzS+9cwFcPuKrGLGB+i5Y06DDgDSsP1ZV0vmuvT
62FZ/2FUMXH1Pj336yufZg07v2Xe+J1zJ+0cdQmf7h89pQOjvrb2GZYrguXVaSiKLMRBjNlFMQ+v
53fuYBri7yI/1Fn7oOV7ULlPJApYRz9Td0ZpUD7ICGOwYQQTvRZMX6huE/2eHQTNSFYuM4c41A45
WRONJDjJpX3dGLCXRi00K95Vsx5+1fQ1sQUXj15tvqe9++Hm3l1TGyR7aJl9wF8M499xbvIUXn2d
ptzO9T7EcHPuRP3hKIt5B2JKDcMI0dCocuYYjUFX/JC+uWzVAHEkJ2K8jCMmrnQWB8vLDk1iv6j5
bDXRbZVTTpoOWbKmukvH/EfV5Sy29q0aC9j7WfWLdnz3SG4uQBhyvqZ4fszx+/XsxzyJtJ1d4Uk0
Wh8IT4+CNndvadPfeympSuLBAHOP3wOq5uQmF9ydJKnVfbnzZntnmRTGbFLZqPSg6drqF1ckmZoa
mzIziTzuzDgPwMQBVuuQPzAtKM9z42AetMrTXDbqZ6XfOwKEShwRNE59wl2ezAu1pkV4o/4qbe3i
07gAH5IRejz2vw2ffX0TDw8A74k7qTTcnOv1R9OZUNMUaXDZ6ofR9Q7XVcTHjQEjYl1Qskmap2Ym
YCJnXZt742Lki4blr/TDqRD66f9rPa909ee5/v5f//OTnksZ0Mlvk1/9v8s2LQMxxPWt+qOKDT77
z3+47HefBd/5tAox/8f2s63Ievn8b771H8Wn8P7l8KNACjAW+i+aT8/6l8XQyrUtAQjb9FZ55z/K
T8v5F/BZw6EgXFHq/K+/yk/zX7rt6fQZHJSJpgXZ+6rU/U/l7t/n/85IN63/gN063I8c3dFtwQ91
kZj+Jw4W2E1W0iKuyBokQsNAVHOTNOq5gOAAcfGtHQeuug4uUzsNQxDDWr9J5zO6uIiZESfoBdt5
tbe9qACE8BAJLQr8xV8OlWaEVsX4mAWTBO35bm7r9jjo/q90JRYyNUwp8jUQLHaKBCjpMLpS9Afy
zivy9MnPwA+1pfUyRzmy8MnCsLMotAUuU5cZ6Rgd9ipwJDqPvPVgPLRU0R0QYnSJBb33skyPZkUw
WT35e1FK5+w7DC9ojGWmAdSCF8oEBtsQm9PyRJUT0pibglYfwVm00kc0gWJvxmYd9SyvcnTvOht6
Y1fnT2hV2g14SBcPFqlrdGuCBmUjM/phYzWjdyqS2TmY8fTix2QglzmbY805qInw1XpC0DL7Y/eh
WdyuOlgeMk39vZYn9l3UpwwuOF9Cdyy/WkYujFB6uK+g5w4dbH3YZ9OqhSQIiS7MO255QGZa/Nrn
KCMwnLGfbCxmk8xxOavOqhLkoWN9aTu24cAOgC5KtoiG8+w30LOqpDmVJvM1yBYFM+XoqDBYhYZN
MBk8GthOn8sAg816cVA1ny0NHAgm1EdLT8sjSE5qED33bgXV1iBITnaLx6hfM6y1zr6MM2zUzmdv
lcWRvY2k0M8OmUA0mvMwzvrkLh3Im9b9+mVwY0wiiln8ksTcY+qK2NMYtNoQQahjTR0Jf/OseNy3
pd0+LJXxVtYLwt9WvIL06KELZZjzmAU80llg0kWUdtSgOKRAGbF0YdSfxybeuj2dziRyXiOMHlhB
rRNmVUZhibVvcFx5TU2GYlESFuxGZ+tPwzQBXxu7y0q2qzcUcw+tsLJH3lBgYe4RCtD4XGs+qFlf
73dazp0jH1I3WOrR26DcH5mcQeCV7ZfBn8tG3hX3QMsAhlofNUCuT4b76U0eDeUDsj52f3o3bOE6
uG9x4uBkn51jWetlUIn8ItwcXNBUA3aQLlbRZqYrJrR7BBWu1GsyN7l9owtOVL/2o5dwJq7Ni2V8
rgEd+l1khQhhHSbIlniIasYCZiFPBiU6Tuv2hggQosp6rL0Y8k/UkGrXe+BxMVkwD3JUd+615aGp
huy4+BkJx/S91xo7wcVSFsWTO/V3Zp7MD5WMvgrlFYEpdJ3PtYTqLQkzjhucuAw8EjxF9Cwa2vk0
UKZAq+laagY0EjM6G9oPMfvPTdI2lywKirRxDnxQ8YiZbk69GwwN464ygG9SRJN30mYvYGZR5vr+
zZyXRDtgAvEIN2Jill/KA3wW4Z4rd0rPeHC0bSJ1fWenZqgMIMa+BlXRj+tx71RVGAEFOWQD7cJu
MtsLTa+t3zd7FKzxc2u+li3BNB7IlVI3kjspBRRan1BcQxP3UeU+swSJ+3EkI6yz2JVR00G/x0Tk
FrOLSJ093VBjDFbrzk633UPatAzmMyRFhtvcTTJBSNrjx8w9Dcdzkqcb1Svt1vbUY1HTMAFMAPdv
ZBA7SmXttLRBGln7Ce+P+cMQNhN15h0HPVZfnZvtJckAB03m2TG1EJ4y1fsWjFt205gZQa9r8W5M
veI+mAHhncdWe8nTiOm8RYRQUVdJULpAYqqZ8FKANfdLnDJTmeJhF1veb9ikryQcQqM2SvQymkuU
7tsMOu1u9lbYQRNFvO4JGcsaRT8Xj035DRtEvbQKstaEl932naNup2qHs25jZAUZbgj1ZDqcWoPN
ohaZ9K4cfQqGdb83chOIPfaxYv6O6jI5dI1gF2iAdu675i116D8nQ+sGOv/HL8v3NkM25+GhxR4+
vZQoPoN56gXEj4iE5M7Ef1n+WrwmVBWZBbQKfhWGLLZmRvHfpmz45xgmND1DyyCzuyAo19BNi1k3
9vsEbHZkrLnlct6b+At3oHRe63mi0rDQ9SVLhrGSfeWel06WfXxqvEzcIJWdSOGO4U4tp6l19VCJ
itvDwsIBvKxFLzkWLPOE6C12MSPvf7MTkrs7vO5ODeGUaGa0uONPyDgk+FnedPDdrsDh1nzQhP/p
xXn00LYnd7KHx25Wa3Lkg6fbCTmXFAd+P0CwclOqAlAtpMMnpL3itgUuVe7bwpKBWvWmyFCZ5gAm
Bc61NzJZYw8nPRSjfpgbCH/RG6HuyYs+0PVbDwvepReYEySTwaNXpj+XxZGI5R38CPYOTJRPRh6e
YYFNVHZOeVfYdrMFwbBsJIwiYCN0MESpKCFLFCxzPNNsW5pdJGBEkIPBWMJq36zejY9mnxhE0eIj
T8fycyaefur99LQsKLLQTjuB6UycJZxg4O9YYEXnn6r6nvE9NCw8ksXU7JZYLsdusb9m0CK3S0pQ
ZA4rWjP633PhGc8liuKqeEc0Wj/S93lj5v0Lbz5Eg55zppiTwKmc7oKhFHUMKIiDH2laaKj2w3Mz
mtS5HHEYj0MQOWm6FZ1wDzQEiifD7E9ZhGAjYf3eN05k3kf8AVYLaQfR3y7FQfq+EsYnfOKeaWY7
whb0vV1OERAz2b8BL3rykumhK434fUC7XzoNU/ZUOc9epL2wLG1q3pI3Yciv2B66LR6C7o5GUQv+
s5db2Ve0zJh0BxnY6yc7wdLu5S3CQJ01T6fLvgXIHb1P7vzDnPv+zkhKO/DTG1ea9ueAZilAAkYu
nQsQnhy2cxyP1HduLz4hrb5HIHBiZsUnHWzac6nqNcs5Fzdxu9jPg2jfBhtFRG9I2vNeIx8dyAyb
No7xqcy5sesTzUZXOWWhcqZHuxiGW4vBUWAuWn105RGLePzdaDCiIA6kTxkc8wOUCOMUKcu5pCPv
B4g3DBitGR+tJj7V2Wj/rmTK0pjfjOb8HXv6jYgFjukJ14+jG/ulQa8E45SEVojGh3Y20KMiQUL4
0gNUecyKlrj1uA792W+f/Z6T2PGt4ddUoYh3m8fEw/nZYOE81XOEI6V64q2i7u2S+qR6C2tQtBQ3
FqySs9ekn4mkYZ02nuJDYfDUEuDsTEn8jFt33WcNxUJrJ3IP5ArS3y2aF+69e0SNoDSbRAVKdx5V
3d2b4ymqWu+HF9kW+93Ff1pEhyZ69dwnbFdZq/tlmy/gLJPo2+Tmv7V74DF1iZRZW0+cDCLVLgPy
sMHfLbjsrN9pxyyMabZ7LEr93oNhuXRvNi21L0v5H5FZJ+86UKgtog1ucEz+AHGMoKnoBcvqdfLS
LkDvYOLYdpJdR6JZMDlL/BHdl1ZyC6lx+qYBB3ggXj7mznrShPOz88vqsQTpO9vqlvWIFcSz8kNu
Nzfu6CUXg9OS0fPY0xx6d0YDhDJRBlvEbvUO+F37HfV8jqJL3Is32OclLrSdrv22IhWfkQFDUlmV
cRrCyt3UuUgpRQbKQ4Mmhjas35aINu9dOyhkor16yg7ZxwFV9Wr9UkVafDLG7Kv20BR0ozEfwSK9
NXCgm1qbtz5xeR8ocW4jmm2nlISNo9MC9Ens18jz+i3SnN9j0TNyAwoeCKWjdklIAqFM+LLKaZO5
pjqX3WBu0NLRnTGT12HtSlJ6gGusBoSp6/dcv/Eq4YhtPEgVw07M+tFTPWLBXvCjbaix0hzGuB4D
/asE45vpy3No46dmxZy7YXY/etGrq2u0W2oLk8faebweWJ9PsV4/aL2pB1W+gPNJTp7gjDNTBl7G
MNCbaW8RhZJSUgMlvWpVrofRZ04Cj+7DqJp4YycG0df6SrDD9bidGWa5CFYy6frbnKYPwgKGHuUs
l0AXawJvu9poozEtSV7F+d7U6ZtBQs9e9Q2CdcayBnCRbZzBY8AWQl+2U2cpVLd1YjpLylnZlrqa
Q9PL53Bkb7mzCvrCtu7+7JtJ2zF4FcztF7iYUf9M6hgIby+hplskITygs4pZMGGe44fGEe7ekco7
sT1ZGvEIQIKR3c8rX7//iqF2UD+kl8IBa9wnI4hDA7z8lEtshI59Mw0hRAz9kPUYC8lEjW+RIMT7
MktprnrpxRN6uUnjdCeLVGw8T/i3w5K/gqpgxJTZyWM25pjxXZxIPhvkOEsfjUIcaqf5XsnoqFuR
xI10pVGTujFeuRQo/zJ8aKOGznYp9X0mvffSZKRb9dBnsIKokUsSuEIcplgi+9Hqn5YUFY8mvY90
qo5zO8Tgc/N3lYsPO3UPfW3ciDH+GTvAuFETvGntLaiGTYONBOe2gVKX7ipv5XJR/fyBHGu/IEDQ
xxxaQqOhPXGj0FtXtphIdl8fThQm56xMYSzc5QmAYXidK37fRit6GKmK23iA+8mc7ag089DNuOIj
7lnMxhy2u9SAmxbk7VHBvshjMjtAXV1sdxIhMG5gHHZoqeZzAJOEmN551Lox5dfW+g4yaEboxWtG
iKsLMZZr975U2Vtk1W7o90VoTPodaW0qYGN//UEVI+1jU2dHRqGh3dXcOGpmY4whN45Y3kxZmLjO
uY7j1qMsHPoIpRAeFGc9/VRWjFRBtA9iPz8zTDBPUQuUqyjmw1xYRwZwbthiEzlkmXYZxmnbO6V9
8uei2YmiQd5h8jch6sQak5vMtH2vC/RZPbHwPDDAYY9TsIksIjMJhpZyZGeNqzGruCSgx88S2NV8
qafUOAHw0UKsu/LcOjI6aaBDFUVv65POUCilUQS2d940e/skA0YwF9OVamKHhWYoqh7vmcrKCW2r
cUJ6uw5TCGUdHH5ejZt8a0tC7HUDvem8rmm+Gp9s5GUgOy6mQjSqRgyJlcY+ir3Ms9FUSDJ8gZcD
cRfKAglhaGRQjth4g4TyoJvOy4g+MfAH7RG7BGbPR2ax+G36MdsMghETpFJ96ZECL+i6uL2+6i66
VM2Nb6XIvwqPqbg3lDbRagdNZ6+M1l9RHyAKFwwymThMBxtxMP3p6AXFGOYBY/4ey4+umYon0yTu
138lpRXjV+ZtxoEhbKasbGPNnom7+VIw4tyYLkrbSatOKu+CKJ6Mcyr6n5AzjqCJg2YxxQFN030q
jR/4HrtSOSdb6diOSHmrPHht8yI2vVLpsSK1ntleEKeQcSzj06cjAdyjP4AecXZEhFLFzM20leY3
UGL/9k7Nvv/DpFPmddtGgcka6YxJT57djpGg383EuZr9vnJmfRPP/5u989hyXLmy6L/0uPE6AATc
QIOm92R6M8FKC+89vr43WJKy9KReWj3vCYsGZKJIIBBx7zn7eKhwatDwkd6d695HJSJCbWW4NlRM
DNMaU/05OH7U6+ifgrbKd5nEK8OPMVDZHgz1s+vBN8cA/lcllRGOS3PvKp41C0K7RX6mFueOrUIj
exB5HS4BrsyIvBsX9HSMeQfYdQ663Voq0vPPVgUjxta7aNE2WrNwaQURTZLhmyUKeAZCcFZwWG/K
mGL8GF+itIBNnn0VrHVnvU8B3kJ6r8T9OX+gb7fuMMElfvnoKAhSYz++VE6MYjR41XxCHIQBh5sk
2rWRWA9+zYCWUQoZtRPnNf7ofJf0yVdeczhoekH4WzHM6REe/Qnkn7jRoteGxUjPaSbz9E3QdSwK
864grgw+KLoTmnMzTYoednDzNqT9ptW5yjl6ddK4lswSlnF0JJZKDQPUMrguZMxZ9HGWsf4I5Kcd
+p/UDWHT3PVe0pBvo/MDlc+RGb2Q/fNV1VtZ8supBB/Sy1obrnHjk387p1HzlvnqEY8uQkcatpCW
FpGvbK3aBTqbftqohHqEmku0AzsXc6kI/XQpmSnPEoHgoK3FlqZxfmBRtRehcslx1FLtOXtleB+0
+Z3to+FnhF+FzG+YHN1yjmCGvIEy+2UiOmRaaT55bX/KTL4cShRlmOMSFrtAU94DVzcRt0i8QOFO
2HRyJMP8RMpzxbJSi4RGBqVVXeoXREgV3gRGXIy5zFqfRqf8wJb8FY7VQyJNPCI9iJnuEX4/fNr+
I3Aj7LTlcFQC/V3pi7sRw3Ib0oIT6q01dgvhEEUUpS8tlhECkakf4aFaNE38RowZZsWu/1QxNLrg
Xlqb34GFyklqlE1ZJmydALqf4akPumlshzzChIs0E89RmdcvWWHcd6wCuoxARQbzOIswYMk5rtLZ
6CvrBKeyb2EPpijn4/jU+UFho0c5abmK0OF7OwSEqOOMuAZQLvWERkOcFbrVLeGPa0H20ay2lWKB
JpyuY/5OGfjib2XymSGaVMryqCOzYsxCmTeSuYAoYzhmdfGODHvvGsM26wzKKn362BtexkIKGnXE
vKwW1D2z+GuQ2xRZ6xwzM6sbO9kMct2r9idc8xfZAvkEcjbBnOylmafnYsz3in6J5RLm3GPK/53Y
vovDMQUzEKwC2BVyzSeUoxe5OIHdlfTgmNY6dVzUeDOjCvQlNCRUhDL2IbNW1awkwXXmG8pdioEX
nrZ8jPSHKLJp61P/yHj7SA0aq4NKMbT/phnHMipyHkpFDrPEHl98Gxqk4eojVFIxDyOqLU7nf1ep
fqoNpCQFVe3GbpYQKgDH+6k4FtnXQB3MTPNloPs6FElb2ZjNbTEmEuk8PhI8EAbwlaXspl+kua0w
7GFUat1t7fhHN6p8VuW0VEeClODInxPQ95xsgu8kyMGmMvTiwAPmkHbrshX6VvVJeB/d/t2L/Ne0
gPAT+HsgTMmcVTiawaSb2wPoG4qn+5jWhL+BotOiKMZAU7jeAstcsFZKylISD1WtYFPWBL7x0eGK
Z1esMUsfAmQwNJSq3Gw4KJxWWgzQNkgKarKqMaffKreSdI9ZnzRMPJEbKmn4Zvpet+1FAfnUCbCs
I2M0+kjMIY4E9DEN89BHa723Z1gEJhx/QoHfglFjMwdqglnTGg+eyrfcnUxDfUvjj8Jt9Qeox9u0
xKmuuSLcV4OKft8yOtqPXkryqMApFJcrtQG75AYacwyVuqQu8S8x00pbvGLod27HkMgCsjXqrVdQ
/AQ+z0rdUzDr+FjM8XmVSMFOxnlsPkSuS9SGmc1VbmDa6IP7Ip1r0bXt/QChfKYotyOGC74GShLC
clA7IsqMUmdq7HRIismsCPKoX3NdlButb5SFrKNqQXYxwU5u+jhQhSs97z53YgM9SfAU1SXVp06e
WwYtRwUTReD8RRTyXvVBX2u2HxzNEkd84MX6vG6N27zC/Tr4wLSbqH0vfQ8PFcE0kh5ya3vUVTOt
XIqqusPwaDMaONbCImE9nbGY3NZo4uY2FaBZmHOFyCnUr8qRs5N85RRLv2AuovvORWKGNQiNmw1e
wZHiigNQknbp1RrYuZQ5im1/pyFJgSljlTmSedAW5saHdoAH7KkclPwiMUDjPCemLPWWDWTdpZj4
ni3iIwzbTHAJUM+taKdRE2EGEn8gkNXw+z14kVVsI4dFmOEk+ll442tlJCbHtZ6dWr9cJXHxkLhE
3OgGOeXGELPIw0KpJO5b3ow4VVUNRrUOJj8f4rWG6HoWtay3i/aRan+z6JqvsBp2vZ58djVKFC2L
ZqNivkgzPY+etzSxhhZ4H2ZhOz6nFRl6ppPe9RY7JW7Q6TPyUNUvjY758KtmdXd2SgnDUTuxzA0K
Cl7EOQDUesWqoogLHJtoomWDfrX0sBiVg8hnIliFMkXjRCCXipxkESkKmlVEyAM4vPLOpaQTICbD
QMACTkDBSTr3RnEtgsDcM9MCSv8jfroUTboI9YXFOe5UWsdaM6QZFlFQoA9xO5RQEklBxvYs4rfJ
7Qlr7hs7gDGUR0sg9ldz2n5IiG41SJjEyxmeXCdDeMqT8rXsao7Y+MVgumsStwOdbk79d54r+UAx
zAoYldsLwUGoEcYl05ljnTyZPZ1D0nuYc4nia4xblikJqxTKXToQreZG67snuotLkoQWJZGEitN8
Y+2btYb8svu4XABsfILgvEk49gL9TXerpRYln4D9MKXfoPvv56qWzy2nO2gkvcjSrXE1mDelsajH
CsmfFy0t0zsWaMUrK1oS9v7ILE+ugsY+Nb11VMxw4YHYhHeuxvdtUz/nhrubPqs0omOayT0z1nWt
PxcOGQnd1HLqdyrX1kB2azdISZM6F1b67GjDpRPmrdNUqHbX5EE8a5p14Jck0RsHZbpGWr2oDIt5
CqOPvhxSda0xRJJg1SzKDJYMg1RZT+sTMWLEGlnq5MNRzxkqARne2cN4H1Tpc0+ho9ZRZljtATnk
Xu9QDMl7vrUFZ+k2QN7R0A8pe+dsdM15+r0ahYJuEp75kyf4PiIzb9wa7XxOVWsM23ZmNqy1+w5u
MUkdirvBu7iB7kWyUlxyaYEFOpPU1nO9JE9tKG7MuHkq7JKvu+IKoN1qpj1TaszZ5ngxSWAqgYfR
zn4JDR0xDzTJyrkBGnMqBh9K5bAy/XidMi2edYXxCCJjZU4YyIZUv7LRCapQ7tGdYDTpbsKQSpVi
4dxDoAzULA4fe6X/pKsIzQxnJ/SMi95Et8JGZpjDv+nrci9j+gaVIjFRwtrOW3kuNG8VNv5nFk9k
vYIgtD54pPYMqFVFo2tpNfkzQjubJ1e+Utjax0OrLWBeLB0gOsLx1mmnQZEfmegvOoZH2Vw8s1/W
HCOKOhwDqa7x5Wyb0L/XQibeir4a62EdVfnGdRXc3JiJTLouOXo8dMQKcmLXRl0VG82dSxG4hjvD
sLsmvZO+jSMOWBuXaEbupgO/VkK01FQ9uKZlLRpmuDN6sSh16zmO/H2pOCdSfrCw2Q802p+7KFuE
Rr9nhc1wVYgntbOhGwzfqU4CSg/lZeCUn6mmx4/Tdsq8U9M9U49D0cqtJsp1UkFHlO69RvUBdBPV
BO3UB2hbw/yN9vVL1dsbMnjojWvJ2uo+UlyzKW1PqYyLkokLuWc7u1bewYd/Nol8GDT7ofKpu1OM
+Exr836IsAXgfzHr4pE+5itwcaNxX4Xh3six+o4K/yFNo1VkRDf0nLddgpB2oNGKvsJJiTBvgQMX
96bfLGhSrQInftcEfWBTv0uxuAZG80EZZjPWcHKjt1KBrRdXLwlnvZLmh8YPn7W8e+lqBRSI1Bdt
ZG2iJLmMtGCJU6C8qZWrIuICBKfeRkLtWyE5P5i2TO9B09VLxm+i2zZJQLDvOp+ENpCDyYOgk2Zy
/SzU5BL29/SXvtwB8Zqnnao4eo3JjvGscAPc6hCM/ck20Zwo6XHU5b7U868A6XwZtXtDaeA/aLdw
MnYmYVIkuMzqSNzEVfCSJtoOJzf1PBa4DYMJJ9iToRgHA/yIoNiYWwXu8fzkk/igtzRTRN2dQU+e
Ow019aifFBgPg8L10vZ2lRsdGrW7p7h0V3JNmY10RDKVLEWIJ3XGoc3oaQBuGGxOz0S7NES7urfQ
WYFpzL2EUqTZ1Hszm1ZfZbmMd2K0zsYAq6Y1EL84KarC6WCBin9xvQuZoACQbFIbqF8xzuBwtkhw
nbspRStUlC42XtQT+SorS5hSZ0DZG6dO71VpL1vo+lZm6KSiFMta5Gfyb5eNdaeH3ZawRcQJVPg9
7Rmlv06OFyUga7izzKka0zVU0srz2MpjOGgXRyne9d7feCUuhWQ8uHRRyco+JVH1itjxFuKg4yMP
xLT1NNivrjNsgdF/ZEpOJ0XVTnUV3br42PuHTi3eumbVltWhq6pnXw4vVqMuyex69G1OOaSKRAfV
H4MWHCVVcNoi61xgllQ0plN6mW37WoMX4G0iy0pojdHZQBcTIJToiFIOEprRUXYM/ZHoJuZIjBhL
NJkszDB2WL1JaoFCnE+jpkCRFbBz8k4lvHvRWuoD3a2jg+MJdcCONc4mkPGjbDntu9Hj08e9oPyQ
69UmVUsOPwpPBj4hXX4NvO6qhDKDAOrVM6F+91lcEll6A1bgCY/wnWkYqym3he4A5XJ/TqA467p8
pSg+BWrDWZqq/J7+bjSYNwLoj1/4R1+lLlxiX55NfzCR6p2VGMEi8J1D7zW36AZ3LDs2rh88aIm2
qtvs0ZqX6ng0VDL83ImIW/ntOjbsveLTf5426pPiqbEAtfvBl1b5sF4S8z7T8pvGX1n+HHINzv47
G0kJWK5FlDjv0K8LZrXGrRgJeHUc6BHkULiA0BayJy/QHB/1sVmHRkU8TbWuSGQyJUURBasuXfmc
UBGNAnOFi7MDyzqLBi4HfbcprZYcB5Myody6XXXGIX8cYEB5fr0OR30rn9uGIvZw34Jm6INhY9vN
WQYv3lTK7LKvsLPfqbZuyRJANiFIVrDeC+eBFs3Gc+MvV9pH1wdpjOlga4vqDXzDrYstE4Xv1k6p
4DQwMlRaOUoVk3LNEJknEUJzZ94M1ivOX7Ew6JDHcbZTo46vMiIqYOSqNbcIPl1YtFXnYZ0gXUA2
QAcKefHVm5doL9OQ6VX9s5kU6ZzujzlXqrNp1/rcCQXC6mzjaAyPqCaOiIg3NfOJXarMrprG/0d9
/hv5pyoEasz/+puy8p/Un/8dv72/Jf8g+/z1lr+qPm35Bywdmk6OrRE0f6V6TjW9v/yHYtt/SEvV
dEu1pzB31Ubb+SP7FMIykIMKLC8EmVs/sk/xh6ZJ3XEMhKQGJ6/6f5F9qn9KmkdbY9r6tBtoVjTB
NfMfk+ZDNddkpUtlUyfUAQlVhPw0OnsFVcCGRHeYSSnmPI+QzIqwjJ44DYD61Ex/+84uv/Civ6tP
/+VuWA56RvZGoGr4024wTyF3ZMLCFzkdyyHW7H3tNu9WJT4dkua8ImTRXeXKEiK8NUeyFMLtAC7y
b3YDxGr+G/x0+jYcldgdCb/PMqXBT59/vN0GxNb95T/U/yR6MKycFjCFKCXJgrGMgYgyTZpCrFtr
23UZZVv3YgbOczyUyswHz5erzATGNFXWld4yNwyIG/w3uyWl+U87ZukOMl/BlVbVLTH9jL/tWB9V
MCqs0t1YLQu6RDQZRqvirGa+fUgsytF9L/tF5vvKrhxxdlsDCSB9qElq9BUw0JZm7NIwkZq5jbdr
88w5qKzuDpa1jnrXJkorHTes8C8ULORh+PtNDHRs4RvU8fPBHpZpR6m/cfz+PBbBgIZweHKLJN/3
Ln1vnby2ozdgnjEz8aUUNuSeG8O7LWitUv0lAMDEaE8ujLL11PTbcW3c8/pVOhEyda424D+Orkph
3xS6D9gxqo8iqbBd0FPmijvnv50eRTje2VnprpThw/UQzlRhturrpeXt3JbllG3FKFuITkAvwUU0
C9p2XpsJuk6lOFnhJxlOFxl2/p78RAeBLBcUvYiHPYCXe9drw5XdNOaycvaC5mqoaekhFtJcsRqn
2mltbNPugApG+IP9FFh5hah1sOVKsxaZG29tX93EIbsVJd9DIZItlhmud77zVU8/SOr3xy54Sgxz
WPd1kyxGDykWsiR0FKBlukriNITRFdT2umupQtMQ+UohTk5FjiVR2d9WOl4yx7sUuj6f+ACzvi1u
wjsiQd87K4Gs36blHAs4C9qmPkfVQGBn0LGVs6g8g7KwniNMKNuDl8g1MBiFpSfZUYqcYjM1fObl
hmgW8CyOcaeSBkKKQbhtmbFjS0cFk/vDwki6B1ujwq3gnsFc7BFp1RfvJiol17qoo/XqWRgRcoPC
pOK7T06P9zlHrox2TNzUaEOtKP5S4c7M6gT2a5mM1rzSWf0KcJOL1HpR87tATbgwp0NwDsW7h2hh
DoDfgh8o/IRmj+jxtEdgYTPasDkI8arCDZsmFkyCPI5X+CrniZv2R8J2yDBGJHmRwMMXcYmiwx78
dV+yrkaB+jF4VFKHUK1hGHTf0FHkPFIHl7xOKJeqaVIyaIpkrcYewmSkO+gVc+OYuuXBiDp3ERSV
wRBAm86J9V2GCGnhM2EhVpkbqVgU3K93Qa42u5+bpPaNRREG1J6mFxSjeKcoMi6vuPC8988sDQ0q
VHAxrk+1Xkk23vXx9aZu0gdCeOLfNrk+HzGv/fWOn/den/t5eL1XGj1mZMX4ZYPD/A8epuvlE9la
JtA5RCjNZIa83pPaSAbmED9pfooqikYBBslAZtX+Z0MVp+mMrEyTpTIvX2+gzZJner3LIQMtgq+U
1ARFTefXN/568tftdSvQHRSlO8q+14cwUv76SdeHo4nVCb7BtHO/7ckghL9xB5RjFetbCRX/1x7+
7JvtKRhkfv2d67PDdeevH29dd+x6F5YDu8sQAl8OVp80ISkaofPV6CDpQYjBS/XU9y7CZK0hbcO7
XA/QFIp97XsY5EL3UgFa6DrhLrEuLsq+7HZ+394HskIDfW5xcj+apnZIqZ6mQD5uMH89Sr35JrsG
83GWzB0DpzYBp/UyJtNho4/VxFPoxVZhYJ8R5Wmf4rKkvYZSnRy3pRGwuGqt8DZkSRKa+tmNhLMZ
ivpG82xnTeb8axw7S6uhJ29WJdUYJ4Z04uXmWrXlyU8H95Cmr6qwjz0SJ+IJBsQEStTNXCf/qluc
zqlZbpBudXNXK/t5YEw9UaHeOakI1lmbn5Te9XejH29Z2Yz3GvQKpI0flYVAOIACVKboHRIjowTo
FTfpSA28d6t+kftkowZ67sygvRkU76ktBANydnALC/jkW8wDRGB0kDcr3xFkg0B6iFDVlsFgL60g
0Rh+x7MCD7Lg/H0pGvJ16CxQ9UEG/BlZ5KuagZkvSjMNF/gvmmVTTxctGFsNoWTLyShiV02zKtAg
i3qVQCUFcRoMiyjrH4gb53KGH2LVTjGLXOCq3jcu1uhtUBC6C7IZDOqXn2WXfMlxfG9F+cAKJb1V
WqvYaIqDXpVLndcF+TmNqd/omG7nAjTHXn4z3yMHhdoNTT3Sa32QESBA36qearSFKBrjbIBS3OQ6
Kkpt70cwYx1B1AJnGBVRurq0/dpR5UqaQMkA1z4rWg3cCTSY+GKLyUGu0pDLc/87yNpdUqh7oyw+
VRtt+wAjIS/OSB+fA4eMKs2iZmYVzS6xkDx1gf5kNm9pG2h71TawCMdFv1Ey5U4F6LpuJTBLNcBN
rJrvWlJ8UYbW5nlQFMthhMmA+aFeZPleNftjbANVxnh/GhWyZUYD0Kqm0PaApkSbmna44AjQyLmo
LHppobEZDO0QxQNlvmwjRiFZQ4dnU/MHBCTMN6Xp5dh4gBtq+6Jp+6U3+IBY6ki5ZMxmtm3/NWLw
RRzljasQ8LRXd6+E90Bt9WJiv/0bcBwfnOLb1jBvEMAkSys3DmOZLCIrfXDrlLztrLw3jVPW3trS
WNp9fZu4xIsqpfZWtvmGhSpq9BwfT2D7IFdBzgqbYm4KRBGeQAhykV+CbGX06gk5OpFTUE5QtJh8
Xu8ifItzb7xtTf2WDLPnztWxVWE12rOsXCmth9fbvDDz25L1ACwckZYC6IOFaH9bqjJZmUXDJXfU
vx0bXKin7ftMb7laJs6yzfO1nYhXPIT0Op38Q6aAojuL3i3uC6p+U4pYFNx1jkZNCNPtoiEC6Wjq
oDjCisAzAwFf0ztL1QOP0dMxrXdaYl9sq7iAxadCriD3HqIXAFpHHGSPZcTQ5LD8bpVdYbc5o/Zw
QUnDFz3YNy7sCkNt7zMbnSbpopJhMu7ntuLcWq7N6OIDlPS9ZtlbBhfhcqjQUmsgutunULRTSCtY
R51Ux9anpwywD5R3Niv04GCayc6C/I8td+P3wwGMhzejwH5IYx1Xctvsy/FWGynJ2Br0HM/NX3M9
QhUjVaA+HuVuqd9b494OSAgLXP8oRHw/hCatDvFGrz1S3AfFN3eRLE+TlNMPM6KPE1qa4XCQjv2Z
dslTlsOxAk7q7IcmA7CbWBjuPSc+WXEsCXYaQIvEhalDRAXecX3l+tyvl9UYiJxn4hTI8vuCi8wG
deTzdSuXNs8yb3pwiVz+T1C6mjXJDxOnAyWR56oKQo0kPY2pA9eEJEO0rsNpSpwB5IGrdmpvwXWk
QD6i1whQMyzotnsLqwCYQ34Jov+pCm6Lb2vTZsVwgJZCxmuQ3hKxvk3yyjrqtWZRWGGmh7S2X1kU
7uBNUJofuaS5Iu+RNt4H1Mqod7MnkjyHpVm5CaOqxdfXimjpUMnqCFVc5I1B0Tv4RoacnkGYcdOX
CEjb9o2INQSFIN344Yd8Edm9e2ysQT+2/N4j/8Lz439dJ0cn1740uv8E3vavSq4jmyASUtXdQ1j3
+OtEdqmCAFZuKgmtihaFNjb4BiNSCfT8W1HMc2Tp/Q7EAwVYXeeiV+skSNNxcOP4+C6ITect2ZaW
zFZD97lD63yUnVqd0BveAO4TWyupkkM+EGFoKxXvtaqZP/2IOWmFWGsoVAoty5B7qwN4kpZAWQMx
M7nhXoKuROlNYPkoFmq666eo6tJTP6XTudEJGlGxUYfiPci8nS7dek+eXLRz+vHWbbrhJHtb7lRU
sl4Sfftkj2YOjXvc8UubpiCJyEZ26uh/qDT7mIIbT0XKuG+AXFKJQMwQQtkGv0pc9jlrv6E9aaXY
thGIsSAnC9NOz6TwuluaLOUcMJi7GMcChYyjLAt1GBZJlRV7h4ZRiuIdhg43jtZ9dXYlV4ngQKdW
F6NjnBmbsPNYDNXMXKSFjF64bn2y9eDd8SjN4ZyODmArFgmO/K2rjZ921l8M592kEqejEf7B2ymZ
BUP8SrqrGhUW4/UlfZLmWgUrOtgSOTIK0ii4F/omMIGfx9cnZV6iFb7e9a+vs5D/6/b/8smKCNgI
zP4sbXDoAVqAoUK+4O56L9AgoPyvD6+bXFXM13s/772+7efh9d7PR9lQ6xd9jPLz+snXD2D8NpTa
nlJJkIyAx9ld7/3c/K/P2anEMfOv3lcw8CN0ishawa/481GWFmLK/3mcFETrXR/++qyfPxVozt+2
lLC6XJpTSJRqARzyuv1vr3uycVDMTrsf2SZ87J/Pv35e0zSv9B21JVOlGn//9DejwmCgvt6NAfLh
UXuIRyijmhuefYV2fApG68k0knWdeeqZpqBDG2ag8swSbxt6NB9T0M4AD0iYLxqI0lSIL37o3QQ9
7NOS/E6+mwbyVZItSmjYR7Q0JX39pFoVthsf7aQqV4qPZOn6ECRlfAwU2k+U0fsVzVl5UCv9MRSG
XI86S+kYrcZSxh1sXtNsNuTTqFubHJ2DhQ14FOWdhUHVlyGG/zI+EG4RH3K/hKCscw1TfXOOSRRU
fCnOoeUg6hvpAh4Gdm/mCc1fDc7GqscMI+/ugYX4eGhTZTxc79n4/ldKBizg+pA+znigmbirmDxs
qwIK9vV5b1THg24OFMtVpNQ0YoqcPRmNlyAxgV0Hk7hiYE1QRQLnElGjdk2AssAWVOqmRuyw6x3q
6UaldlGFnrENi0Kd+R2p2vFJKsoR5TxQlbTQ95p3geLV8x3xgSznubyMWX9gNO0PhpfcF5phMS6z
BQqf7hApHdH1BAkRO2tSB7LyhGV6TIWBTrCllflxBNLL3A3MiyPTDx+b9sptQHs7VbGxfblPRmHs
lZZcvIKV4RiD7cuckMTDPnijh5St6jB4hpwerK9cNQzJ4nC9d73Ru0EQxy3I+gDPPguNYEXtR9H5
CYgW1PCb25lgnIcGQ2UGZJbtQJRJUnMPjWaTlra1GFTrw5kU/5ZRljuYRPRQedRMRwrrC+qUEtnl
z3O+RWll6mq03W2eMusN0aMdrgfW9Z7ddnTFDY1YH1WDfqHVh6ZrwKkko35wuhqJRhgilpQkwXh0
ogw0+tNL19chIesHGxKTT4qAj6qOmm0HNhn+vJGzogS5vEcWPRl2CZjpOUkQaCTK4Xov9rCJBToO
OifJj0FysOqg2gSNgTBRNxQkpXHxNMI9Kc1uXGpFh8QkIunF1OLoANnnBbe6I5HXXp/1lKFcmDrN
WiWzw4P19y2vm19vLHsfms09FVikUsMEg20TZyEHrsTB9L37CdR4e/oOEQaOh+uN2gT4j1QVJlWV
sxA0Qtw93V9vlMCDjXh9/OuuohA/wKo9nTXK+Hh9oZnekoUNOrrfNrzevX7a9fXrQ4vgEGCIqP7/
9MLPX71u/PMQO7COjogp789zP3+Uvl6yG5onPbSnXI0pMPH64vUm90yWAAAFftu/n125bnL9zOK6
53FL5cylFzC/vgL5/+BIEnl/trve+9Pu/enhdZM/7cb1b1y3a+vgI4YpT0pSsoZLg9Nbhz1p5NFd
1FgHu6PPP4GZFoAW00tGwXlySDxnsVROIc3wuUflZ8ksPZhHtm8cHT9adVY1ntwMVoDoP0RJcxRQ
H2dDaSAHNGLU8bGmHSg+XkgsNDfM6jF8jmcvfKossY6pWUwplh8a89ylbZINLWpWujIjSkDn7JQe
9dhcIM1mbem/2uk6yIBJ2CPZjF3XE+0ZaGKd1OCCTJAJsrFf3HQQR7OJn33WNWuqGyxH9R4HNrEJ
W3aC7mXFdNBwQnulqBdvHDyI/ulrIgb7qfXf8tpf5SUdWaRWCTrFjVISsEK/eFbXwOgHFk9Ev+PR
iNLoxQc8yapo7A6SRKdZ1+gfjaw+QB/J7VTpWLYh2pC6D0+1bF8q174AeDZXmB89P6pIIn5inUam
PS7tkd9oyXgOOyNTKanaE4oUi7TS+M6dawiNGKmBkSixaQD0xRR4uWfeD6rCJPDCJZ+ncOQ7vuF6
XohuS3xwdIvKzqCCjkyp9krIoCIzFjlt077kKUgTePqo96gSjeoIrnWuVeK9K6rXWhjqSg4sLEap
r4L8eQwN7y6porXtAGXnIDl2HZf/TIaXttCClVX2Z6V1T+0kZuJUlrt4M/YyYgkGdb02yxvh1Msy
CvJl0yrpxkXkvjfGcdYFZwXZ+DoU7i5zJKJV9FfEfWo+BegmP9WvoUv2bocT8b52gl1N+XKbtaHE
bYfdnuKXsfIVRNlqnplnDGsSNQn5vrIaV22bG7dq6K3QOJmzNjOPndKpR5cQljBP9F2cpv0idn17
XwTdl5Z6QAFTT59EdQP6JvJHqZ3BjHUgIKHKUBDoNnijDE/ZMiHJlq6vgF6GPCwSQeqBhdIZJy6a
jGFUbjDnnhq7a2g1J1Q5GqC5RpOjbRrCb+nb0VnIzJnZHFFU2nSKfN06Hrxm5Shtt/JjxUC/2b2z
6kMEbpKtaxvatkjsLeD6+ldb7v+bvv+u6WvCwPmtR/dPXd/9V1o3H9HwO+1H/fWmv/V91T8cRHGa
QR/xH2E/zh+GBdxDNXT6bbQYaeX9revr/KFKzaF/LOisaKpwfrq+5h+UFxzdMcAR4R0yzP9L11fX
/tROtDWhmpqNS3nqKmoa/9nf24k6GdEl8V4eUc0YzidGZATha9GA4dlmuXt0HW+H9a3ckUVwn0wJ
eaNNVp7obwKi80Kl61kUIttzplw9op7JK5qy9nDhjzOzg1IsdY7tOifBNZ6c+BFObeSJy65P4oXg
OAXYhaVxyvTrCPcrgU1MWX+//ST/oqmMB+ef/598U2RYCo2+DViGP7WV+8oYjEizTdRNLCYzo4ZF
GCXMH8mSJTq33AU2gPzaoa1DJHy581Se8zJbwvaqkKWNLEJUPADwUgiIzdd5SVEUXlGwD0sM1qa7
LB292bH2ecD/Dg2uye5SRbwD8pOX602ckMVkOr1Yug7mCdPDbdRtAyUBOJ+DP0hDtLdmm2QrvK/d
nhS/LYMEa4sRf+BgMX1DF9ztnSqCURnIt0jP0R1Gg7Nkf+9thZwAc7oBPU9S+kBrPBW76001xdsP
UWZtGXR+nnYsajBj4uErrPVFheZ8c0VPXm/8gJWAqzp0234YfRPOXnfdm574h5ULOTilL0bpI3P1
F0QClvbVZn40HyR044xZws4biudMBM4y9JFK+w3fGU5Al7KdELtc8dByms6JtUiazvrJcoiT05h7
Rjx+UOgcEL7dxBEEAPD/+AiS+NaMW3eXZ4m7k9Qsl+Ag6UxMD8daOL/dXJ9TcurCcrA2eZL660Cv
Lv20VcXhV3ldgxHAVxZhTKsji3WMOxpWZUtlYyKzBm8bldbcbRwJRb/FVTXdG8ZR/R/2zmS5cSTN
1k+EMozuwJbgKEqURI2hDSykCGEGHDPgT98flGVt91Yv2u7+LkqVFkpFUiTg+IdzvnPTveVGM9LG
DRA3PAID4gp0RtGgksCoCNebqAKUaiOJDTBAJwMClM9gig03AaFR3/y2c5Rp5sq8T1bG/eJYj2bP
H2nTRkQfD7eBoDu1k1Htfr4o8bM4qNPziJkeglM373M1vDoxf/TzJY5nvlmu0DfPedQmTTM7Noye
P1+U/23VZL4XFQ6h2P1QeTFiHroVHhdVY84SDzEmz0QRFo3DHwZ77G3sVp9TJxhwEDjntm5vC2Kf
YX3bH774ZQ5dvpsTzMzwXTrmFPwaKiW0pnaM19qgb1OTyE49YWMlIXusIHi0VVjK2/H8D8hT6pR8
HYi7Xhe8BiIr91GVEXIB17UvtaDj7JMzHnGxd4L0OYaLCue8GML5YSgt8r/S/K4YyvQApHlLqUMa
Y+BNaKniI+QRMAYF6UnQhflPp8JgsDOjADb6ghU+m8fBaPAfAq49VdHH4A6AHyKfVElvRKgV1+Td
sAe8mU3GxFZDUYuR7/GHeIk/BBE9BAHMCNgp4Af/ICE1JCE2MpBBkwa6S4+nma2ue5MF3KLlmFgb
kyHrDfAXf8jcvUt+bSS6M0GqpEqo/rVNe0KbC+NmHo6z9ll6IYioBjmecW8XhyRtnmKFkIHYQxTU
qPum6qUptb9VymQxuGZzCOlSk/s7L57gxRbql4Ouf2+X1Y1svO4QkWFA8qdDli5vEVdxgAPS4sSz
muoVGXC5n/NCn8b464ff3yxA/IvgysGxsIXQCvt83SGp41DkgdkcXfiXUeM1Bz2Xj50c5LY0cyYq
tEG7snpG40tGYuIh0KmJdsp9hd93nr2QZYCxd1Rxb3TOgi3Wdk5B/JKsSF0Slc6iz7+xCUA6YuMM
G2WX2+PfrDb3KCXRY9jZbWdNCWC04D2RblgRlcxSqHhldliDg2ImskTwhn1JFoWXYENPDVSCmfjd
d8yihxV4kDSGDXMjf55ihRnQealsImAX3zj0Q3OpB3IfSj/6C03bjauPqOfwXbeR62UOSuqmAMd9
EH75UZmm2DVFrG/igIiBtsIdDFGXS7gV74bQvEpAwplcKbHscDfoQ6LtkADahcdp26Lbx539GqVG
e+ScuErntbNa9KIFguCgZnLJBXGFwsS/i5VU2wsRnX25A6mTMOSnpTBQYwctaMgkN7cBnLMtsH7v
skI83RK2TwYAYruAaOXDYTbsHVMFBHnwhh2YGkEusrbDdrEhf7X4Tgcur8q5Fqt4qBImEDHnF06M
LINvl6q/2K0vrm9Y27gDZNbOzSmwKu9OeHTk5YDzqh/W4T2VreInnKWXF8uBJuWkLAKjXDNqadto
U7PGdWxL7f1ZStLc7eZgLsHnjHAnNfLokd3CQBYWsM7AG++VjOkZ81PDfmCfCeIV10x0Br4I0ewK
8PR+6tVyzErGZlYQ3RdRkRO53LzZ7O/p3lgeOUuAHY/yBY/ep2xXvE4M2d7AG7orjazfpcWoTxDm
jxlbxYTJ0I69KcJYkEEgPvQdu/sgzJu83Xpw8JF+hY7Cea8NWBaeJoi1Z7JPJmMaFgGRYcHg7kdd
8jIW44XtLaKbyjAeRbd+f8VoIBq3lWYDRhiB+IqimP9XdPQd0TrYQ5eN1cPJkSO6VNnQCeWrqdez
O2w1nFtMycKpqX6lJpXZdJ25mZFY4XxL/OhhEnbzJFRxh3d417PvD1vfXQ0gxn49yvZOXwNAE+UL
fNvOzt9opan2xMTcxfbEbmzbBw0zelvnwHZHpvo5Xa/KYPxYJff58GiabXEwBrAtw/jh9dhFCszN
sZujfU+5LC03N7ZmT7CkWmGPcbvpUoLP6p6Pn7QZ1mC9YM8OhsI1AzakS5ffNlRsb0V97yVgAtHH
T2Apmqprt53GIY1GGlwekivcFQFyJbcysNSgUjzYi69Zmsr3zA7gkQyE9CSlsB6WrrAfygRAcB29
48H0D0pNz80EP9UZ3e8CWVBNvOdt7pv7LKAio6ZZ7bIiwbNOsHInK3Gi9Yu33Te5Oe55wKGe4SLq
fc86rYi1qiobfKsuTP3OQcPdj6TUiSw4zhDomI1FzSEusDuVBiXwEDF2iOP+VgYkCqpn1y7to1Al
mrvmzrd5Y9KsCUKNoWEi2REGRoh4ZfpgPuFO/vLq1+XJnxEIA31DwtBxneKzH4UijxryuBUUfzrC
1MtOV++ux+pf5eVGuPUdQQFkbRkEgWqmajd+7iy7QCbit9y0WFRXAQPSvpvKXm26ObCBAWOpkhFr
pdSGU4PEgDTLFfTclneSfJN+eK/b8hOJa4IRo9hmHeHu5hOb50dCgRMyXcoH10iIVCgrDJ7YdcfA
XVlwL91PnRfjtigQvi1Vz62wfGpGrTDekkPlochrIrBB7qPU9r0GW7wyh6AS5SgfcsxTcUTArKbr
HuaMhsGPkEpDBYCX/ZeFFulB4lHPvtgOlX3HUOQO7la7r3tcjn2ClDUaPuY19jjJ3xeSbA2JM7bv
pjABazga/b7nJW9zgR4+LrsHqybwj52xty38ASWaMgekLKdqQK5epzYeQqZnGzjSOdiQ+q1f/iwV
2oC4EpcFYxpiG2yO2dC8MLB6nWf5XqnoqbZBLUNb++yFQbCtLlGJza9Erx7k7PoYvCLiCY2Q3PMk
zGuu7PYEkisIU6dSiDjKrdMxPWaBzTjE9XB4kYTA7dTvcXggPQdksgXJeBlJSYv5lPfEalb7XHfo
ZYMdIQjkphHr6sCaaRp1kbhxMWiwk7VivXNH4isqoFBzZVdnC7VGEkCPH35Pnf3C8+bgBGvkpDd8
k7ZwavTM9ZpOYjVqtCdqzm/JGILE6gr/G1QiQwR3QR2fjfxRU2ZfO8qx2gHDV6X6auH8zVo4scKM
e+SkX+SEq6HHWBNRBo1wUFm+3caeuiZE4xqFiaM0NzeQ+E8m0R58GtlbY3qbWowTgghfn8g1hnkc
Efbbl+1+MLW9IfhjASF+Aux/5rmvHtmwAjdq4hx0mXI+iSC7tsJhKFg4dHIebhUkrQywxYPduxNT
w4ZzuEG0mFA/QTBjMxyf5qxqjloE0Dckbhnd4CdmkTtvcq8mutZa2W7sNXqoSXZONsVSNBYrdsxh
jmkhSIrHnRiJBrPjNQOQYFgIHtlLU9SPjkc+YWs9TDn1eMvv7LWOPLiVvAQteX+iZteh7D+6GSGm
rl2Vx3aa4BxyItPkIDt2+lAT5hmaFzZTa6eS7l3WMYoOrn1AD01JEdMm/NIzYThmzVnYk4W7C4rg
w3WUfUfIitbEgZR1gDASQubcvIIBBT/uGTOSDY+TnNEAT8y/g3FcHNJeVIV1dFh3bqq3QjQ8M52d
cU1A5eznZvEPRtCWey0LWIGt+5w361u6jmD9NOwifKoBA35ZscjL85IcpErcQ1CAPAi/djt04GmG
ApPn0K5Gdft3XCH0cSz7Hv8uZVtunRti7Avh3Jmtj/p3epSZkqEoOCXcwiZ3Mf/KLOltSXX55bnI
Zle1KIXVQnAZvPuKetdskbERHzwAyo0dWB+KvNzCFfWe3gyJnzteOBx1TOUYQ5L30/5SVNA1DVII
jfl7WNJfxHtMCHCs16BlBrJ0ROVNX4hQ1cmAVOi4sAAnj0wm3N07VlL1mXx1ihLLdTeQnr6GLrkN
yuCrxijuDLSINU71bU1q10Q+E+YozLocf7blnOWQnaz6eyq65dkwqDlM29qm3ckBs7ErS9Ee2qLG
akd0CDDdBwPhNBMAb2d1sJoSj7WjpQX7Me0ROUR20wBESEVwuNohdTdExRPhlqUnx04zpo34kaJg
NR56DmodNNThD6AIpC4AZPAqPQv+wzjPRIoFAOjx4iENxLYC/KjLczZc6q8jhr82vYhbkrAOtVAu
H+PcgQfMJDf99FEM/lNKENNoEPudjbyGAqOZUwcRhLYPSQVvov+EdkIwBEDF96ID0ujSOBQSR0zb
PPEXUzZlHGCdn7+bEGBV3gWhNbfz1vQp8nDNJfu+R3VR97/SYqpOZbzcWIthQ6wJKlpdauj4VmD4
2lURWeSdHV8GejmSbQHNVajHVQLWJcugM5vo0OsGh5XL6c78ladssaAIi6cKOZ/ceoECDS8Ieq9n
0Alaq2cTF/helPYuQdUWwv+nBoz0Zf1feSqCNEBolRPHVKl833u/mCByubKF6Be1JqMl4TLoU2Im
76DweL4aNfSIxt+gOisUiz5gOzkVA7cDZcGw6QuIgKqU3P7rG5kr+82/HZXmzZCr8ByanmczDjeJ
6abpnjkCoLYYgf3h6pwtfV6kxBdCNpzMhr8i+C6S/Emlewxlfw1mAc2MbT5z7Ajet/fgmQFCiRGZ
nWBns7FL80Rt/5rV8gDG4CVg87ybA/8Z6ygsuDZSSOrwyZOw7JAMFXq0RSF3ONQR/09kpGaor8GI
QyqzyFeoKTemSqAORLhQ5R2R0fj2QwgzrP2Ppg2roGPwyMPxKyUQaFvjrNm4aBfp/216eZ4TMeDu
YyR436LJ5Gar/TDqImhdC2ERs80iGwUTYvhGeHs9OOnezRwZTl4SH6Iu2CmnBB0j1Gdg8wsbSXrF
hp2FSPRLBH4ZQj14WEuUMD6xeSBlryp2XwtiSw5z0NyqyfiaUPDvov6D2OhtquSx7se71kNRvtxx
hoyD8eSh5UQUVT4v8b0S7m4u+2wTjQH/2nS0B3LJZ1JFjWkf5b7zAZaHSCqdo0yntEiM5uplA8A1
1NtgrbUTkrK1aXIfcb9BSm5wbuEaLKvJmCqfxPOK1EVNOAoPSp56LiJhPrs2doptzyHKbggMKZ0A
sOA09OvF2k7RN3XVeEFhdm3ImzkWeZTflPj0GgKBh7Y7dkF9a7tU80U9zsfA0i9OMz9FXXpPBpaJ
+D35q1yXNKcOGdjiXb2ieXUT9zHrQscbXmvPve9MsRlWNxE1hZyLM5qhJwz1XjhS9SelfS1bqEsw
dqoyCrbgws8BOtNWh2XFfg425q+I7gbEMKOq+eyRmZsm/V9Ea3QtJjpOpzwN9XAMjP7eXO81B7BU
W73Vkl6C3ROJeP2XhkoPCsfuQ7ryh35gwTwG/XNb2S+R9WQIFy15bXx3/XLnx37KtTi4IVcPe6Gy
5Mnbzl9gwI9SyxjLKGqB1gA9tKbdIxXnznA+KdhChFYlivX4vRHpiXwUSRONVbcf04du2IpMfNtj
fpE1rB9lxb8TJ3iI6DjTWt2LykW+Vj7V6+9sTP0LBMJtCcHI902w2Ti6QGmjNpCES/KekDNU+Xd2
QK4ucPTR7f9Y7kyqnKwvyryDKG0D01GnnDI1RMsQwU8PrL0055+ktT2JHNN+bhmcMd+nA8G/n2wW
RHzdkjJCzHwQ4lSSzQQfBZmbnYLqSPIeJ48RPKX0Ck5j8pTOXvHV6yOKM7TDSJRb0DEh0OsByrGG
S9upfUyS8H1cqRDEm9hELuj+PmpCP13CmXhxRJKAw3IspXPZ8v2h74DyWL/qBRrKqPLmkOPgr2WZ
HMkrYJpududIrFlmgg+UpdtXCQF4Mw75zq+9iokkvbko/ZYRQUb1yoqvv0xu85rvLYLbaLwte2+m
7qvvUdEYoynCWRUX6NlkWRr6s1CgJBcuo00Kao4IPoL9VsFrmjbuPtD5GwAYH7/9lXBIBy1oUjzN
5g0HkdgVHXL+dfp0bOr6o+7Ll6CtCSpd6j8utW5oPBYCVKQi9GCp2nSb9ON86yftHwwFJMauRIN6
QSvYOLkkspQBAdOb33MZzKcoK9yLq7kQGn95KLWrz8EUA12xM2Kpc9KKY5jrC88QTtCy9++TJKfF
wCu8kY4pD7US6a5wYnT9GqppeyxAFVxS3TNLs5xNMqwpS715NCf3zh5yhf3l20nqEnQ0ccHFwqCS
QOSc39thaEs8ygCBkHqacXOgXZDa9bNtktGg3QLrFHFZm3LMHhYjYIcdz88TMrttbYELYzpOpKoY
d5xxgH4qfk5NZJ1XEFS0GBUetmDelr73FNhlck5jhMNZdkNiy0JKd8bxtQz4mGT7mZbzH8VYBoS0
dyNVgTbJwh2hR7VXkekdpBCkt2bys/XIGkQN81r5zkXGw+fM7Ofc1Br+vnC6/TxBDMEUDzxsHDju
cSj5bZcBMCFB2J45Bevud5ZjERrteQhpHPVt55d/AfQXO/KW643t0xG4ke+FhioeO8Ny7wT8JZfx
9T7PLCg4XL39XKjrRN4GQTTOKR3BLQFif43AP9/4av6N2qG5bSviUv1YKczRXrkF/LZxDNO8T6bl
tMzrsNIl2tWC1W93OyRkMG1bqjgnGz1ieZ37FDDKobIJGfAsOR8H2VDuJ8HOnUivyjJ3uS4163kw
vxmU3ce0WqM27BOPCZjE5impXO9Utd8/+i0+vD9Tk6lDVmuWGYHBzs64leaYnqX/7rATgVhOiS+N
Rt8NHXRH7CD3gbpUJAK5NM77oCQVnnVCGecjZCRWTX4Ch3AmhlnAcPELov+KiPMbRBWj2RWRgHKn
M5s/cliu8ZJd2Z3f9Vq8mzw9cnd4z4m2PDQTnyhGHjrtGUhw+rfpS/dR2cML7TJQUf97RNtRkFO6
8TArUACDXTXz6SYmN3a3pADIDT1c3Tp+YHQ0HVa/3KrGfKpGI9p72n+OgioJ0fhOj92U/gXhe+zp
kbYBEOQjrI9X2JIMvLglgbH9rnLHJ3oMGkw6zd4uNYN3ZJjPVl/198QKdCT98fhzlvg9jug4zNx9
RCpAKm+ajCzBCEuP0vRNsSXYx8tbrPMzEg2QA0r+GiznimgYH48DWK8ANj0NnnNHBTH41IZxBRwN
++lj5pgTPRBwR0uORxvF6WmckHgxxyxINwuVP7kb0qtuJNF5u5Zw1lBayd08LUePIJWdr7qGwAIN
cBbB/tYq9XHVi6i+ibdtMV0mW3NPNhfvxnDh52RR03IJ0nPaUt6qu5y1xLWDFwB5lIp57SaTfMbr
SPgfimTAckn31zV4nQnQAjQb0VaY7h20f/QQvv5CeLzJBx8Ma1Sfq6B5dycHQCfyuaEU+9qA8t44
HUC1QTx4sFhYLrl6i1FRsMizDIhxVOVJlQOgXOOMPWw1gOXM6Bv9DLYPdnbW4C7M6/ILYO4vmqvk
QDT6Xorg96xWV4yqbUaJoKPjlIzG9i8JyNkWLByWHDsAHGG48uJFD7Dy3VuzgRCe0+DhDOP2zMZ7
Pxg+YozUY7dAATf8t6YcITlOyW3OthuUOttOBDh7+BaQbJuWvYda8T0mmvi2vs9pm3dNFx38RJhb
B3Pj6PTLSZFLsRlHqr/JnZ+l95En+pKWREuzfhtuLFJagQxvCPFp9jJY7BXGLI5xyVra6bo9Ps3p
1GtVERxaPw1G+qqG6RisLkwGi8UWT3CYlYxnsmGd22ssc0VHJm4esa4Xc5Vvf9WMqt+S0eWnu2HX
mmNAwEgZX0pTTWey4rekRSO3nWARqQlwf17fltYEozqtu1OCjnRrp9N1Agl9yp/7Ite7DN+JmByI
VFwk+568Cg4qw35cMhgWC/gF6B3HOW2JFFuhDODfDrZtsrkx0y/KBr3tfSSCtnQec+wN25Rx84aE
A31UI/C3TJZXVKcU917QgJIbgJw1GDLbOv8TuxXk/N649kUveV9k/IArddr5o8WwMYOUUTwi1hT3
OlU2kHB5RXV0WIJUX1waQg7tIRxdKW9caX9V08rPnImLjWw7BiN33w7fEbX5o7ar4NIZekd0QM/L
xl+Xm/gfwWnv5WMt5yeHDLojKbPeZoqd7n4wrc9yQfWVQgvuBgKPqfhvDehvl7Hok7sVUyyaamu6
U/PaCh1aMQmkU2VhNMsPLcCrAg8FqZB/8+T3JPNTaXI3KRfeVQwcWdbuMZ6oAQdrcg+LXbWgZYhe
8jOA0xY6M1B2wbavM3/rul1x9iEjDW+ZVt9VO1Ai90ATW+dX4NXVHwczjlfuhqVdCSkyQ003HKS2
mgMkx02C8PiMQ22rjDnZa0/SFEWU3ihJead8boCIeLiAmkubYjvWPhNpJGHFNF3riOOnnxGweVj+
0H5yGDnxp1wysJGjZW9Vpu9IFmIMvwT5nhj2W5IRkn02l7fDgF/Op3FgvTG32wVJVqGG8Wzl+jAM
Hrid+b2tug4zBRnnvZHuZpGYtzkJuGFZMtdT9RBv4R335wm2Cy2p5JNajA9GxrDhS/0osIBux0l/
Um2QHNX+JlswC3sQ3pjIxE1spvHad09blIuHnHwZVK5W+QhVeNOIHj1H16Y7NWXyIhiXRwsPvGx0
ivs50pIZQ39oXAhr4shu7Str+3onW1RsWWQwEqP9sCIdh8AmbmTnniZIZQwNCINUVXFNO/2g4Yfc
DwZDClfycWaN/mRdeSe9IsMgZ57o8XiYxcRr8FtQ4HTXZUluTdVtlefJzwyTOA8TsunMOr7gYebZ
pwETxyhjs9zZm4yK7nhqECis+3shWj4+i1s6RzyKwM+1OSs60wf4CIystIf6wU4YnUiMmfiT/PQ4
RvC4AGPyrzLVJtQC2yt3LqbgX0FW3XsQn2AAtixfyEKarfxJmjc6ndGwr1/Q+Ja3BOzRWUAHS/Bd
s50jtxp+BFvJvNi6kF/DKs2Gm7ammccomrI58uuzlhG6bznupRL4AiW720Q7D1DxODXZK6IaYBPR
Nea5n733uK/OQZGM2yyJ7ysvK9/KYk0JY/leiZSQq95DR7JuOi32VfYo7JdV0rzct6wIsfBTcC3Y
9DiZCQxkaFKdByEIwG6e4ZrLXacCY8ukrhyCG1D3Dg29fWg84YTTCFEihQiG+kRuHJnPDzmpic6M
19irZ7AvRQ3TzNjrwJl2yLJPFHF/50qzt2SOOQ3DuHMCtgdCwRbzhVfvlKWjXbJQoKxMJ9eakF6m
+hBUSH3tMbvgjr7mZsnUGv4GZXLA4K53GX6RkXVUM6JDpIhgGaEWqhzik7BPBEg1l58veEF2aert
Rs9JT64CU1c7iXnAjERLPLfgl4KsJcCKsf0yVgczYorTYEcmESG6DGbnPMzFYN8mWKDhItOqj5Cr
q6ifNr7UJ+05wa1T0gpUVfsQj5BMZ3FTC2qnuWcDssQEzVT23kJPQLDAuc+K17jxvFs7SeMDm/Zi
k0Ba9D232ZWFytntxAv62MDe2lP2VrPYXAri5ZrRvp1nDqZaNSfjNXPRbiijHPfMnfEvdTzcbcCH
e6XH5FBYWJo7FT1gELPw+I5gAoJRXx0cUqGFOj8ecvmEC+/LB5Juu6/KoaxVBkZRhQFCDCXWNf9m
gMnok6UDYrQsUSvLh5geobX9Bgdd2YRGUxhHb1bfTp7+kY3p7xuT9Ap4HGC7U9zKcN24BTR4TM3V
VNveZ1EGCG1KhNEoSx9MQ952LVKUKpYnPxe/KgByLRK9u6HU8VPG4jGr4FtlLidj8dJY3XRB/GVn
9c724ns2IXR0lX+i9+cpw8HPGnbX6nhN+FmHhfWyr6U9h6R8HJXNh97RLRB5xkItbfmRAVe8PQtM
FvHDwIKM8d3SAUlpkAdWsKV5il3aScCwI08s1ng9GBaCtAIB0SbMUFSPY51xd+H4hFctstgTnc0r
dZm+lcuJNSDLasoDg83uvq2vcYrrN0hTl1yDwdoaS/VL+M+OxWrIxLlQA/rbRBXTDebqhAV5TlV+
lIVNt80MKOiXKy0/NOCMbQyhnOHSRnibo7a9EiNKr9StgQbx1iJ7mEGFdzOBN8Bv7r3QIyPVzc3l
Hh98sMmKx7qr6JTm5CZBzodNwmHCjfGHLShNr0DvB4BNCwsaa2YuW6vof4kcXrHpUT8MqXHfeBPE
fI9zV5eMzUxf7Gogwc+jmGToK/0IKSvdkQaOCrMekVF7HaUb1B7gadFxHXnPikCitHehndDbF0F1
HKcaPobb3iBWWwiFsF5zKyv2NPDLTbB++fkn1yTRgISlFpWjCZkEs/7EbL3bYttBg7F++VFjIE0Y
yZYxZ5bQCRqj1snQ5NuolPArjix80pqCNaGfQh1WkfYRMo1mL8S3fr7/86Wbm3jfG/4LL52V7082
MuRpRp9W95Cswck/fxQzjm5GYiJwQxg3qYtwqJDkTBZksq3YNAbxeb+n6txpsCccyt2NXr+gKUQA
knkmfZhDx7dmZjPhHv758lr0/NLEVJmwsrJn2Q79PhuF/uePAvix4Y8a9f9rqf8XLbUEYvV/6Hb/
h5Q6rKvq7xcGk+H/il3958f+LaaW1r+kH5iWkDYjmH8CUv8N0ZLOvyQ+MhTTEjoT/Cg00/+WU7v2
v0zPsxwp4DmxOnLd/5ZTu+a/UFMLz3coaizb/3+DaPnyP7lRSMucwDZt4EyEqJr/qaf27EUEAtQQ
gQbmMWFuzunX3HKo4y7BrR16ff/eG99561x9E+WIqnW/q3Dch0ScdBv29i4T5g5cgF+9qdq9N3v/
2R/9HKedis5j8z0Pxe3oE3wjDYF0FsqymZ6QNZKInLFCYQo2b4IYLqoco5nZvHuoFpaulWD0X+mX
NECssFgaoRgOhICKXzkS5kT+IgP7sbAclhLxdOca3PnywSREZeppg+EArel6scWLbMvyduLmJLoi
s5jfLlhLzfkl8nUW2qn7yMZgLILnFvqyoRED6uQ7aQUM8exzmIL7jlnn1Ea3c090sdleckuPoUL1
uYG3ZIZqbN91op6TqL6OUfOrg3jI2HXXoZHdwpeGlJI8DDL/HltevPDUGnlKrlfv8NTmbZbCfhTK
O7d45GweC6hZec2xbN9dSqA02TulfYiAF5MYdyEYewdpi6WVexmD7B158SG2JhtLdWcyfPzjNNmu
bX1YvrxtOGiYSfEjWQSuYGSGGcMtQguS71h43dkMoTZC8KkCefTXHW/C49tseA3FSLARORJHEz5r
bDPTTgT8DdM/ubP4iGT/FbWrjmjEoFswl6mn8pxWpRcmkQ0W6udKWcnzQn9YQm8zom33eYKdiOzn
k2CnEI7r9EgWKK0cAAr8xTChMPatn3bUGX9c9RYvvA+qcPpdM/tv2WBjWMvQ5JMY/9jFzY3XzGNY
ZmGK0Y/9YeWdvKnZTkwROxeaREpVMDCD2Ti62g3w/bfE6PDB6/iFvSsLY0kaJwXud4fOGYIykp00
vqRylbORqtb7Hf2E7CwkofKt7f2Rujr+igqG9X0bPGeSbLc0vosBfHcwImSC+KYzUVUkZab3LtFn
zLDYbI/Wl91+WXlqXEFI8tAM0O0MivlIsm0CEYUwoxmI5/tWStAM883ktyTRkH6JDFKexkiekrFi
W8LNQkjPHJrkV+rGImHR/IY8YW6txXksR+6Z1iR0dI7fUl1c8pTPF25kaXqPI3OI0Lbix6av0j0D
YNoNkPtZU/FrstigbAxhp84n8OnzigFQFXSIyr5i9W038dWchj40A3mx6zUcANMFWh/SyyAwlFfG
TjurWog9M79FJHj02+uN1+SnIoFxUXreZV7y7znIwQ/ZvCvsat5YGSYEWUVuzp1gvlmivuEanTej
ZbDoBro5cYnIseYpzdaA+WCLEXKK362682ny2R6ZDcvztmvfp0xAlGFX7sOkKbjFALhTbJiIXcrb
yOFySCFn4PdYlzDH2NI3Ov/MeYDnPlmZDe/1wKtAWfTtthhJpr2r02cguwRHWg9+kijiB7hp2lFB
1QCokSNxa9wZhF5JlCCNzq5I+D6r9E/HgrDA2cjIr4neqzZZjgMfoXTls906Rui7w47vsNtZt+lp
M1PXC85Tp4pS3HMTKOMJmYtEDpPz3xWycXD3z4ekW259Tk/Gk1k4qQeCg/lgO9/aN+XUAr0uPw0O
MjCcDTAMDpaVrRLWSATtzkMO3BADYwLHNlFatYV1BUdVhFncDMeyy1TI4oIGDIxhGNjrPTsoBEmp
vKAgUiG912+7Dr5Jos3BdxbbLmlmwjXol3IVHWrXOPssDg997Dww17tpE8feOQ2/UJC8dh3HUS5r
O1wm5zYlMo3fp+62kP1QCPTuni1CxcMgv3N4IzZe6d/F0dlMMRgGqfNkuD3OHJyFvnbp/2BTm1n+
7eCfQBte1fsx8S6TwSc4uhSSVYysYKwqSaaQ/2IO3rEmqTS0mLlC41vBIGCMNmYJZT2QNcdbSTgI
a5RdjDHgMEW9i1F53I0WxNMx9+twcoMHy7H3rnNvlHwURlTd2ir6ym3gz5aV08Znf4aqeEK7rqC8
vU89Ogstc72vVRscmkV9KoZmm6rznkceviHuJW69Au2+wcYQumX3c5bQ7z0uZIZt46C/yiJ5Mtvh
zzzML61Yd4p9z2Eh1jHfn5+rfA6OfY6EMUPD04vD5AIZKVl3QnCu77FG7/1y4rilZoZ6QMX+88BC
Xg4A0+CF1kYXMeEF4RSRBRliJ/90Rng6S/+bBIHvBFYS2WTEyXAZWFbxxzS4F0unD4hXKA/0bqwG
ACpEHVNfH1P5pjDJK8yC5jwz+vXWvQan/RINJyNOF5ZR4qIn2CzTGqlicgJHo00rHe1IP9tRHHHg
a/Mv3qpXX4OwT4rlUTvlqkRufqUDoyUV8zAyLGg4zgxRWhKfudHIf3k4FQTuERWiK4ZwMit/m1P+
1irzxmKvmjLFWoFDyjT/ei5RuH40fzCvJCzLLWL0m79d1yVrSN1606+kr4tt23odyjjGO3SbZjgR
V0UGgjgFUARD2f8Xe2e23DaWZe1X6eh7VGA4mDqibzgLFGmKlmnZNwhZtjDPM57+/w7sSjmdWZl/
9XVlhJkkRYkThn32Xutbbb7TGrRXWaRu6qEhNiTgIBVo7bYrOfggs3tkccGhwgkM5r/6Q0/fturG
cUeyxYSYiQi8vuFMrBqEjqQ9GhXEbkE8SxlFtB469LhxSNd3YgKRamcDEDHkERhfdsrgXp4O2XmM
VUHFkcrqS1L4RkXb95E07wfK4zy1TyOCJ28sGPozLV+h4XhQlWQTaWq4cwmPWIXGyWwLWb9RNuCU
fg/doEFCeTIaDelXkSKFqNQc58I2IBTtLEsXOsknuyGv2ta18zSrT8uW4xrAYxx03o4ClCVXGGKQ
N7bqOMWR+moRiDbj9Khh/g69/zGKs0MqTILAzq5tJGxIgLfM0W43Y+hfdCxTYNwwKIcq4xKNFPMC
0lgd5d9QGldeZGIJrlT/uYXNs+17IlM6+o/2qqjsG9kDxTZRKLOIjDYJ6LYLJktWCROz1RjomKBg
dZjoxxbI4PeLSkIG6qFHAT3VOSXT1hp71zO0Zu+0pXagAv8UVhZnCQYLTZMtxfHg1TWwkKFIP7KC
3IRKI//a1Qzt58A2MXyUpU7mII49coK5+H5bxSQkc2SQHZWz74VF+o4B5rjpDPW94+DTKCfsSFoO
WKSwdy0MKYYTWo9wtu68JUcTMXrnLTeXi07+wIeI1nSeJaQ8tPVsxW48q5KWp2mghRHp4THJnHfC
msxd0sCDdx2Mf3WsAWE2mqOr13jF2x1QUP0w2zSTG4aAWajt1cgiUybxQ/roVUw8eNK5+0zP941o
wUctLcqcz9HDEYny00131fKDCi40GZO1QuWNVWwmKBeOwDaCK8T3GQTsSf58F6GgdLo6OYb5GZiC
us31QKfFpgX3ttXel8jO1nXKnLPOmuDexwGlFDqS3tCwPId+tUdTYguncjxYSouLJcdH/o0hj/++
mWEswsB9KQogoSHj3fv5gfzFc4kMgb42bj2e5YMVfi6dwMIXaBKG06d3Kb23bVWzwTiNOnpt7yva
ermakO3Ac6Wvyy1oUlhyOpl2OMfvAXASZq7Vo7dcw8Bv5tg/bMsuj3ERdbtRtz/Bg+iIi+nDNVb0
J5su2K5AHOmR2Gt4KB5d8hF+u62PAEasPPyatZPuqZBgstX3qyIR68kmSF7zeR6lLnWPmE6LWLWQ
zsnQkHVlICqORgcXQ6bfV7RWjjW0T5S3RDbJW/oQsZxyAyzbIyIQhpWpclwuGvnj7zeH8mZEvr+z
ADBtWahE+M5b5mNuq231AYsPyrz+mDE3XyODGDdJHmHK80PavbopVlPNQE2CTt74I8s1X9T2RrQK
SamSSbI8pKt8L29mT7NisV3uMSS0xMrhm9h1iby/UU+aYeIaiftvBFUfy1GtPyUyIsIBN3AefB+P
kst8hMGkdZoU5T6mrWLPYngftY1ybjPzSPAGtg1jSI+V3WmPuAvcjV5YwX65Sbzv2cjCcmsP1Gbl
oOqPaRRr9w0J8StQAICxgEgTpeYEmzYyhs/lHCB/txMMBLrMWxg/ZZ2d3crOJYElp0BIcpPyHCWk
0fFph7b1+FN/4U98wZp0N/9MeWa1jk/UwWPNxoKpWrqGf4Ipp66iz6LARAUJKN/rmHhZq0YIUDZG
7jx2NVWNobIs6fGIioiz1//l+YXm4Ep2VPQ2v7iv3Unok9uWHRaw8YM5V+fapphkIUg68FeKfb1p
mOhboYeWav/Xzy0Nz39465jPpR3aVcGL//6tU/wrIprz7oB4gCktC8amcx/HlKijQEzrWaD5CRGG
L8/6n97X3/S+dERFNJ3+NT3+GhZfv/3XXZM+519/Zgn8+MW39pfks2uWQReJZpUKHfyf7S8NvLzA
OCVbX0tf6qfml65BC7ccwASqpdOyakA+h//730IDM2CqEJyRzpv/DkeA/eXX7ckBb6WCoxeC12XY
v+xKVR10NepQWJV2g38mCD9Tw1jq4+S0OtOe4lLTwNlOBri/Pm/hL7pMBJA03lEBMFlO7XNMqyy7
wM17dAq8x7r5xHkFYXx07zTMe/Eloy1/xg9ysqUjlMmyE5/CrLhrirNhRg8w784Dltu1OYz7nnaz
6/ZEFhaOs7f9+RqNluNp5QO5yLtsRrI2F8TLaihbg4xgYrUHOOQULfOdNIPDijQ+7dRbR5QnNrpN
NHYkuyuC4VQ6rZWYdZ2KfbbXzNeWUWGufEZtTrstVG8KPj9Q9fOqQmyUtznqUuQiRY+yFgHWazwh
PHYa+0xEEklyo3ZJ0vTQCvtrP6EKdUk8pNXC2qYRWAiykx7AEEcPYygDC4HusRU8N+nqrp19G6bp
qlT1dg6DbxNUbAPWLLLRlUnvhEnre0oAcj71/pSgnwlovBFVomxykMODCuGsTU9FLg5dXvArKMsq
AMPgO6PaPqPJPkbqfCxc9YK59BZCiDby6eKjsh70XZ1pNwpRGaa0bZqJ0VV6qtvoFcQKSvXoo99M
18jpHvXQfOoSHAoE3DRoDhy8R+M+GxN0cPGzZs7HaeBtJvlp0PorpeqdHty5dPEFp3yhJ1C7ZyDt
E8ioYe/WiQcpwqtjBTlffIoYx5hadCo1tOHJzu67XStAphf2QU+Hvdkmnpa5aJTAzNnWE37Dna1M
F3W2Tu30UU0xoLkifCUsHIeHVRxRut75lnb0CQkcSMebUMHAQ0fKazjaoeOZi8af0Y8x7mnLjdYa
TwnJrOAK7oNh6zrapQzNA3AgpirNStMDT62Tk/yGNX+4dQ15d7RKRJK+mkH4WrXjVX6MJYyqymGj
FvOjVEwk6sukspzHRklRvJ8I06odhl85RtikWwfGcHVz5rd1MRCzVKKNYKzeGK43asNlBKCEMcWj
gZJoAGxn86yHfILleNRCBB/BRCA2BRg2opWKZjEameQL2gXmfJPbJNjHg6qiUDQj0rXHF4eFiuNs
x2R8tMLpOpTiKTQkjwE4cZmc6oo0LPkchDsxVzEgcLIeGUi9JH361W8ca5XmxC6O6TMC46Mlmi3B
i4Q44bfrychh+2unS0+hGanRk9nFr/BkOUjIJRpRsiTXKSLxDPbzbIoOPn3mop5u40wGcO+gCJ0v
0ZyckqHdVTHbqlK/Twp4SuO+rvorSsPHWslOvTwcOF/GcL65qPsGFnyQdHW+EtoBz03/yZ1aoEHz
TWK45TfYqRP4jeQEtuNZfjBye9RwstnRsFGK+dZM3abXplWPZUq+JZ8Y5xGPlGGLg6nz1aB7vAyN
emn1ARsss8/sLjCAiYb1xuX9JGQjxyzTh8F8wta3dWfM2cL5ggRmDjkm+KJDWAXdiG07ScajfG1p
wLFs6NvHiKFzPOt70tig+HEo6ML5iDlvM/vs6x3h0FmTvo5CMI1/Yj221aLxUdfandyY3ArgYYTt
vA02enZjxLnH0vw0UtKvEnW+EZnTIOMOymZXm7GnxNgojY7D9HwB33QJzfGR/idgtm2ZjRelm252
POwdvJEE90TP8NU/9m7wcN+M5lnU6ksI4zki4rTXWdkblJmGPb64GETIrVq5Zvwq1bs6pOuKjZnu
xrYFChBYZ5bKpXLxh+LekFzdgZws8nsrFuKpY50xuj7OlXqBLkHLmqvmwTTmo/HFipMH7G1eWxuH
Sk9PWcVrH9k9ppBNgk8ayO66/oxt913XIZQu28cGCNTMKiD2x+PMjiD/Ie/bFZUHQfzCScPeERB8
rAgya/zxMrJt1ohhmDwbK5YEez+ctzUYNHmwihqJctQ6NOhEITDafJQHbIH6KCjidy5ntjaebxp9
lbbCH+rfumx8NHxJIBbjix5+ayL3Lhits9wl5TFB9ojDmO+OnahBfk3/KKLVHzhPnWwqanhOXVc8
4fs/cE6kG6K2V0uwP3KgWiX9JWzj55bnSHOObm53CgmPQJxlsatlz7E7sH+E93V4ls+V6fZ52eO0
8azpZF/7ivjcKspZy/1siyL5HW1vugAxyv9wMj7MOiGyQanH3qjQItUJ/krHwF+rZvvRiatnCtv+
YMbaSxxYwV3l0huUCdRGh6VMHywv5hB7nwA930bTpNIuwN5qWx6nuw9pNGPr75tNFoJjQDD8lI3j
xYXKcpyK7NhqzWcD3OLK8B1QnwmjLz9HOMt5tsVDa5ISIkiloA/6OEoYC5N6gs5lFsNybblvmqNp
P2TtHQL3hyiM9d0MN9/L/Eh4y7XlQhH1j5vCkC97pcqugiubDOMEC8O1g4+9mMYNusx76Pq+p+JV
W6VKikXZDCOCmWTzYrkYpkrzsli0O382P2oOJvKpk6JkvIg0QMII4XbQ+oPnuGVwl5FA16V9tZvU
6IbHI7ybMjSJIYgWt1MPVYua3lG2M4MFjNTbXCgogBnTE3dbKE9O82rV1i4ZSa3JzXUMpo2FG1J7
xBPbqdXvlRKdMmuefFUh4TwuiMjlopMdHV4ckVx2c7bDetxRFBEqzUIyRF6R0hUiibPYUn/dkLWk
5vNsuoeQs8C2Cp3nOidqpep6x4sIHWAJvWaoDhrAxe0mu1GdNXI2TsXNkp2qssQ+lyl0mWpTxYFh
ArfO2bDnWH9JlcTrc/PsiJKcyF5dJ7VzKMrpCSNFuJrZzeGFH3V2gXzqrpk7X4N6WrOzbSefQgfT
zSeA+xh/4q3LwYZJB0xmRP165SO9tJ/k+JQoCCYJ02MiinNq0Tz0pWA7ekY6ogyEV1qJ91NR//+1
4oR+xxzcEo5u2UycZbzPTytOnCeiA+1coMBPXpnpDCSdgg55hPhyhg87K9Oxoo4a7b+NDvo138nh
mcGQqYYpVJac1i8LPlcMXW5NNmC9AEyCUcLuSa27FKcKxxcKnQiByZj6WAJlOGiz+5s3zmrn9+tN
lteG6TBjpzHvMqb//RsfbHs0Yr8sDnpLEc+xJg/bnVKVEAeviTZcLSN6boq7FrCYmeHo4KhGYRvG
09+se7U/LHzlC3FYV1G0oY60f/kGAiN3Q6eBKCC/fHPsryaVCQ0Rx1bfTSWFQcrMANS6gza70+pt
nnbXfKq2ucbZJ6VgdQW8X4H+6uNff0R/1A7IV4YWQbVtDReG+IVRVuJ1muPJyQ9uxxJKxU8fGg9K
Q5D4OKADwgyxFUn3Zdm8y4b6PJ1eqMQeg+ZSmPEzTI0XI+QAsJSHjglPc69byscynW8tpy4jnmhm
UoZQ2+HE2tNy2ssSxHIH6LJk2LMDyCpdbdlT0vGahbHnZOplNsxDzXcBmoMQP1gjYX+NuxrcxxNc
3V3Fyc+HT5930752sD9NwyFtzXUifGpY+s+9vyM8BE5Ps62MGp9jcFOCCdOc+tEaxdmdjLVt1BdH
665w718rt+PPx891wUSFKlEXSDTpHKJCV8mVTln/ZQUurG7oH8OajIu//hb+bPMQmqoT4a6pJhry
32+nehqRZoCt8RDqzU4U6qVzUy9LvyyV9XjT2vrur5+QLtuf7BqCCCVW7Y5gH/nle3cHzWFtyp4Z
WNOxSWUzdGfF4KaL4dpw4ts5IiGTgIParICY7/pHlrteJTKPROIjcLI7bX4fNjkasNOc9VfXhZOl
5+8MW24MKgVp2k8XA9tE7ejvGv0YtcQnWRJciTmOBJr7meNhRykm/+7ABBtTidlbB0EBKlcFKVsC
adGepo+4y3Ay2POtZ1WVmYTyQjOYss8Wg32lG/as78kjS085ee5R88WRQ1gt6TYujdwNKt6NbpeH
aNKt7Tg4MKU13DOiVFYMtgMd3k1NwjOmxBOQj27FWv9FayECUUnp0HCyDg1uMt4G23+M0KL2LMGo
wI0nPaU6rgtIOcanmuVokUbPsmhty4EAyfScTc3Hupteep1yLI9YsofXqr6LYLx2wR1GdtCz8Qnt
6yl0xJNemIeBuBQx3Y9K/Kro5UEHB0J21G4q02ct9T1b37TGZSyNQziRWMJRu2+dJ6vXLnK5R8Vy
nLbMbwQErGWdVFhYemcOuyHuzIeREZ58H8pA/WYF5wEul2Z3G1uj/eqoLz6ZPLZGm+CvtzQEUH84
BAvkU7amOkil/tDys5WiEoqRH+TyTS7pRr527Wb75Uf5lnOrPOR/c7T9s6M+7WNOtg46LlOXP//p
dFfrzL1TMXGwTViQNSxMi78/pf7JLksjUxdCXrqYmH7/JFFYJW2qqvlBOD1jQ7OhiZPOj/WY7Cv8
kzatoIdEra7wSraT02wZeh6bEI0CVXZN/GrcWltQd1vXhDmj045Q9HPCsqfXxZPNgdBGKxqH/E5B
qlocfwFrT93UJyeHik6kBGxwIE6y8dYF+q2POVTXNWAmfd6SFXFqLHc12t3V4Pvv/ORZdycsMu2x
yHmZrMtsY76FrjgnpTiMBiV5k59M+zoPIxas/lG+SJM6pLLgyxhkqtK0sIAGO+WHkg6D48IiQhqO
RNcdOpJ2kaxn49Gx4lNeG6dQD7ZEQEMOsM6QSU6EAm8Sk7Q/HaZY8M7xaX0w6fb0mlUS3T3i4YqP
Gu5AollQ+YyUXqoevZqcLpSJNUmUnHp4jDr24pRv0kmNg+wryKdTpai8j82n3Ooe4elvk8p+UnM4
QCxK3DElaRdQkz88yiM4bs/jX2/c2pJ8+LuONlu2a7rCYVWkCmH+0oHM9bIdiynLDwQHohHIeoAN
MaklLeum2hbADhL1WKRKu9ZCviNljPZDU96Fo/Jeh+a1EXN/rlnm9SwNO2GdOwFVv72Z4HgqVuhy
6db3lyYbr6ESYPRkMOTEn2jfQzdsacmp59iIiClOnmOdv2/rfKRD3t2JyGdMFb/myI47XXL0aQH0
7PlUo7Ko6Orx2vnmWR5Vq5l5m98ApmiOkT+82Bz5ISg+20ZxEmAhyF7EaYcGxR73Gs0Fune+Ml5d
p79qXbfpSCvIis9ykWon0BbRkUCz3uGSAYTT7TOTaof+i1WOtypULyzwxkGsDZplshrzk34TsJjD
bXPOwVpqnSfq5pr1w8uEakYWQWYjWxbGkxujdDP459t7iD03y+QddwG7hOE/lLToWudLYipXavcf
KOKX8X+Cb8WflNB/chSjcJP/aYZLL/yXr3kgqSZthz4/DE4OtbRfidKmrzkAR2YjN9rxIiyC3YO/
2b50U0Z+/rJ9OZTPnKE1hKJ/OHxWwpgMXXRYPkPzltVw1jjPoZPoU1RIKl9GmjFeazeyf5bEPUNE
cagpeMqJxgsdTp0dxZAiuJk4e0TGsshOaGvWoK5kLUaUlkUjhXnUStZLDo1Se7zI7kaeOE+92+ww
3XrykDFEp05BQN9be5Q9jNtgMLhUYdn0EvjWOcS4KGjuxZhrqjI9mZnKSD/xUDWfY+BvQQ72JYMe
jf05JgvD7eDIDleMcLg8jkU1v+jyZJTzbcbiXmL/+zYBW8F6PJ6vjIiOmc1xQ+7DwHGe5Xs2ZvU2
w8eNZ/VUdXwvyRfFTk+kbK86fjeJGPza9VbHtzDWqScLHXvEYcNm37ByncWmq9JzWzOM9J/oB7LH
9s6T7FAEkOjaEC2DIc7lnL3KdojTj+9yKvOvRUW4XUYUUVtstOG1ThEoDNnJwhIHswD/qLo1fI5E
ibJmUqtE43lu2StlWTeb+fOMbaMZpndB6Fsc/QbYnpW2mpFbNDIXIkm9CXhI6KinMqUTi1ELYssz
vp2z7Fpr9Otkt2lC+6ZMgglvt2Ht9SLfNEKgRx29W4WHW7XppsXdVZ7hI/aNoTfPgT9d5O2SsAeC
TiLaRYB4Tjnt5H60TqFEZoTI/qOkWUMHguabioM8+srOWsF6UbT9O23YLovYqXt0puFFK+L3M80Z
rVPfK5486nY0yVU/PumMDhiyP4soPmk5Ti4nRKvDq1JMjtB0X7N+QrAYo2wIjqZpPslOW5bzAPbe
XDWfOIUf45TTB9VlGb6PKwtGF38rnW5QWZ7iAHUJgShY6176kFMd1USfZ57Sx17o0kd0652OQzGw
wSyTc0GvrW1T2osVkhiUsolXltNx2eAZesgyMuI0PA58nhy9BF0BkedbuRonhfbsgpSkh0js+HAn
Tz65aFlBmuceY0UevKgKfX25wcnua8xJtRxZO2A2IU4Jzy/GnlVj97cU4tUKvA98Ww7+c7/vK7rO
HI5ln3Au/W9/c3oy7D87fNim6arYtwTZxr+vUtLJiCtdmNmBTMSXvOGDnIc7w/9An4uGR4dZRi5G
HUxBtDGZ0Qw4n3NEHmhK2LCa0LVQrrEGaF1axMWQXtPEXA7byx+w9S9VTIFbI4V2p5fYURjpjGdO
3u9dfJxMvwMclUl9Tz9o2DYPiaL3K7UAuBUpuid6zjk5Zs2tCuHbHbvpYCD3ZO7eXTKbRXpAkrBq
lpTMznzKi+hJk10kaBs+Piy4a8RMPSPRCzdBXKIoo6lRF/RC24LeJvFbw+qcc6hdW9h6R73YD1jX
XbrccTvdUBSHff+q1gZSOnZweXzBkHdXIP0dSrDhHNUt0R63Ogcnecx5HyjqWa2ADdfhs4oy3umH
G9kSVwxMhxbmBRDsvoATyTk8jcCPgnIosC5XA6WePO926clli5T7X2O77zXjfc9cAwvORf41WSYF
ulwaR17yTiG9q2AmILeKxBZn+UcAfW9q2suyM6AwTiBW1ZMrDdH0jxp+TZLMXiYC3FCH3bIpR3up
7Q51SRVUdFf1HhSDisZ42EMV57BUboOqeU3b7tGwxovcoVv7n6X/f+bufzN3ZxGv0wj713P343Pe
PDc/T9x//MqPibsr/mFSV+LlcEwhXF2jHPkxcadJgK1E6Ow7uD0oOCkY/jlzV//BWZ7gdkt3mYgz
Xv9t5m5Y/3Bd1ZGaD1b8TOT/vdR2Vf1liaXyBIBaHEOzTNpa1q99vcpvHXKmoZxpvn9nxKl6jw1N
hfEwEHYHJBUbMqF4E+SWqav6Y9SllSeAh6Ur2hGlB1M2BD0OUa6xovRuuW9Bvi/X+gjk+9vNQs/W
fVszbZC/Cjw7Ai15txC9NRiN3nINaVjO2awDwAhf4be733623JeCamae8duPWzBReyIaj7XN4g2g
bYXdVARbc+EORp/6DOY8rjosIcrdbJoZ3pGkBdRSZ6jLQv7Wkuj7PcA4LsLtbFXloXZVRj6Z+pgD
4jloQtkMoULiNwbqrWVZrz3Q5z3L7lDcI5A7oKQTm5n8FW+5aHz6gJOTftQy6oDJGC2wD3zedxCh
l8/R9nNEf7CjcbiWnk6qncfzld4vN+kTfIaFqW6RQr2zU0ykZgg5IJ27UyqlhFoD1N5CKlmV+egt
F6lJQknuZM5KiPYeehPjExY/5JDHtbdcYLcGCLFcNdWuPKS85yILmo3f40t+exnLa5nl61uuLRe8
jnbXqMODW+IUqHSIiG8Xy31tUW3GIW0PeVz5jBsQk0cAZ2NzgkeZVncOzps03NJOYAzjOGDbAZs2
JBBwoRrDhmKkJyBlrsG5k3EztylO5T58P7rR6BUjfaZZBRuD3s+KSNqTjKmFm+9HkO+XBIrZSLfj
TIuGcZ8MlWnul4DsiAD3geXQYXwXKChM3WpGLqXFPS4qMHBG4aNqbwBRM8/0ogq9ehbZGJ8IzhUM
q9C3ujm4P8Y8g2Z267LSvriFc78YDP2iz73lQu9QqKoOwE15V1QUzs7pwlNcpNAwAsKRvOXCj/55
rZiIetTSqz+Lj/Y0KRuLvSqaQwIBKs1y7qAj4TjcOajGDzln1IMbd1vXLxAdAxL8zhcfSqB6SSGM
zQLUD524pohxX90qI+KdGnGdyfyB8vujYRRPkgKO1lU038bmE26vqFGNA8k35CGo3YMA/MpZzla3
Wq+/LLZOHSAX1lO7g2rYDjQVtMHDBDxtsKg0xBvHJRYrpP2L6dLCN8batw+K7x+KmUDuVsvy+st7
zweNz8O3w33r1wiW6WeuCKHgIPBbbveyb9Jwd3/splA+aGTmzNptpPC9yyJZ+Vr3FdR06p+GyCK9
ddz10LgsYUKgc001wmGaVHjGPo7MVJEaa0q2lUUmEmbZ8hEG/8QmxgjRrvsPqWJNO5S24S7MIYUl
0aEuRoY/PvVXSxwGLcTZs9J9o1bEfeZ56S2eVEvpgSHqAQ4LB5S03MhhWI2SVpiT0wijoQY2bWhM
SxjmVz2+G1vNNrU2AMYXurJOc44UrbzJhFzbTlnAsANx75K1rkt1L/iVL8HEBlr07rwFAQQKIXIO
CaLzTWMSqaGgad+3LDggyZG3IS8iQ/9xbbkPBXcP5jN+WfZ+plq1V8keGFOxINv2FkFUYYl7mkgo
ANeN7FYZTDIwuvVbB80GPAb5khKyCipkT8sxaLnLdg1qbUWr4dA/ax1efENeJE7aexTVAm/xOi+b
4gA9hdo85+tctoXvV0Vlr4vO6mEBws3FXvLZzSNjm0jgSeJepinQ7zp9xosP51psWnIFgNTg0IqD
/hwiSt2BCpswF6OvMZyLq5X6dvkoBcA3pJLHIQLHOZmIjnWQLMqW4BAwn2CsNmoK2Gc5/i7Ht5xu
3ShIZl1uOSE9Hz8DRGCjfz+oWqnsmbU8KBEytBBHgyhJviu0Bko5mmtmwMmakgAKGHwYDG4RrCMG
chszru8VnRW75UedR+oKcnF5zYi1aW0r7QGKQ8nikq8DySWWY5Vj9XLT17uvlVqQFhWW0i/JU7W0
LT3TNr5NMmuuINzkOIRqcgSDRASFZwaceMdYBvIsV5cLzDX8jryw9Sbe+haHzRqs0Xq0WleOZ9EU
C8NfB6ko7gwdms6sptlx0rqMJAmr3BYK85KsZQVg5S0UOSmUHyvQsn4mTaPygNL6NPsJ+8Qy4noq
ZB9Ez8SRiSS75pAKq9YotpXjPORDfahniDMZhT4fAbM7m5h42rOcC5b7JqvUN26qVitMVaPXOPa0
Z+RyZ+fIwk2M3FgB2eP3PpHZeUqWhhSR9aM6HpbYtk5Bsj+R9Nb7wgc3PmHrMMxgC/z3jrHeevYF
wmMedYxLHTMhyOVq3CYQHbSxRHSN2UJdL99PVqs/vqnlZkghtEeI4gkXIt487Jugu46EVjKbPbdR
Hxy6CunPqkWejyN+Q/L54C0XMNjiHZPTGw63woummTwIWcAsF7m85pQZQAHG6raPSwQYOvflrsVh
AcZH+q0eh3eZXQ73uhZx/IJ7luh6vmpq7cqwR6dP3D+DKQfKCzAQfeDHKCiep4bizRjqZD0oHTar
Sd2PQts6k/0+K12NPqChQmdkbe2XW38cbqkJtcK3OoKBh49TkpLB3fn3BO/1K0JIt44rd2lag1po
KAcgeB+z3npMfGZqODBmYFPTFzMtYZOwe7AzolOITnRqoNWFNPkcoe+BRNZrM3JvZLHcI0+aDpZh
7MrJeG0YbRTTbN519APGHhBSq0XzrXYD2oqCaIg5ZnpSVzeCu811lN7slpDsDLa0MSmYIfAEmDFY
kGy2z0ST3qtRwSAJNSkWFKkLcLcG9dMWzQOGvzw7xDZoSjQFuawYD2llyDgluhbFmG6KppDngeey
QMeslJV51xYIzdtqqx3GpNUvVWh9yPLJ45ntMCvf+dGAf6WVZx+XU8vcE3APuwmfoWthwEq6LYGW
zYZeI9gnkT1GuiRhR5BWx3nUbg3nJKfHtSnwMrup8tKC2N31KTFNNW4Vf7YwYflUf6P1Vev5f+S2
jzjCqlXb9VBKMES2pAhuYoncIvvZQskfbYui3QfouCpHC44jscnw01cpzgM0c9nnsTGepmnQHvow
C9eljl0SUCBBm8FxGj9XZhEedbMGihIBhbUBQJm2/U5vjPxOyBRU5CrP0DE90QIMs+2YzkIWpRvj
YmVdfE0iXK3oYctdl9l3hjOl69FExTta6ICg0EvUI8t/DGcUDjvFxIo1tcEHvQJczUZAKlIOqKV1
YrKm010u8KkVuWXsSBmBV2IDpgjzT30BPzCKOeWhE8lBHNGsN1OkPyoteaX/7HT4Gl10tYNJoEJs
XQezzA7EP35KiB5hESOQEoBAb04WFKO1MJIY31QxnDoL4knXb+wSTbtqOIj4ZvdT6gwnxZX27ccu
eEis6BiCt1lzpIP0Fdb6ypjCDwJeXMqI/TDnNFijqLi0hpasC5lbKQYePtJr2JhR89nm3xCDkyU7
yixRAM+x/cGa/XJTzvF9ayItM5oyhH1FAPxggM/T+4cpCOONLQVLNbSv0XS/NkHNgVDAGBaFneyt
3lf3RLZam2I4jL71ro8Ll70YWW+aCWdNVsqqtatoX3YjJjY3IarL3JNkRbfFt6dNGAClGYpVPASr
IevfF5n5VVFg3WvSLdc4OyONt4FbfAzG/EsQAruaB6djzKHQr+WLWel2+AUmGa2cvvuk4Qv8orXW
c19Ba2S5vGNW/1S7GmsobFoyugzzlGlviKMIpzIDVE6h7WZj5pWMrcDzy+VaP8YxNrahZolllthi
lge8XSwPeruZL79ZyNJyufOXH/8f78ui+uQqZTQCOmwRJK4Cuaox5BlXG+Eor5fby0Ukf/J2c5Dh
C99/bFEz7tC4nHDP1B5K8dpbrrUWqeaBSuB0Yp2UjDXDcvdykclHvT307b7lmmU1VG//8sdvfyYu
QJksN6f3Sc9n8/aHVMUM7ibYeMtdbw9cbn5/guXqctEnWMFWMy1VVse/vYGCynnvp+3djDmeJmj1
MZbnuEiW8R1g501SC8IYltX2cudy8faYt/uKSa7u327/8hjQFBHpJO2n1MJC/PawX/5esiwYfvnd
UL6kt/vyjunW+vsj//SVdS6xAomTjz8etPwqwpV2lwzxQylqwLPFYF80JxiYx1Fo94Qd/HRhyYJr
ua+apgr6ZAvSe6m1sLDTRnn7+ffbf/4z8dtfWR6f1MSrMq9kLSs2PjU5r84CU9arhYa5G9VimsfJ
8G65OgubRcVYKWtCPn6Ad5ZrbxeRJPK83VQrGfdm14e3u5ZruRIka6sZh/WC8Hn76fL7f3Yfe0zE
hPu3P//2GNV1H0r4JTtVMTQvzHou6vybgrZo25WK811K8J8W5t+0MHVBD/GvWpjvkvQZ4jKZmGSR
RvA/v/7vf//4pbcmpjA0Zv+6QWKjwYz8pyamQasS/5tpS2ORkOKJH01Mw5Y/sTWbNqXjIK5AKffD
OGQY/yC21DQdiyeSv+v8O+ah73mmP89WNbqY4GUY6fIyNIOn+/1wpIYPkI8WvmQlso9pMemU/qVn
24wuSN+9DSDfy3HGVZiM+gZ4fgK7i7Wmhmk4+X/sncly3ECWZb8IZYBjXnYAMZEMzoPIDYyURMyj
Y/76Pg5ltrKy26q6971QGCIYImN0+Hvv3nPJlFS2ygW3FGJTiz3KgoEX9C/AFcs6I8jVrnQLya5F
3lEXd+Z+EOdkqkhSNI+NbueBSYkRTF3/Nbes3qusmYjR+TC9VREbT34CW9JyfO9qK4qkFyscICdH
vI8ujTv7tbFLDIyScrjTNYfFYnavtqO/F1AXZrqOTBTT0HZ9Nt7qniLGAf/nP7VT7V7lNPAOcG1f
/QLTakPF/OcilphUoy4qUW+4eNfV1bwskcOtUhDO9887bz/YLlJ1l+1o+y3b0QLuEtl9tTfmGIR8
951IvM2aV5L/ogrF7UJX1WK3RswxMgy0ixAUQcyI/hwxaC1zfPRklMIoNtz+HA0rhoQVQmhJeDSm
K+1haFOXUNAby1uNcJQADz0zrhjw/fMiM/C8sjPwgiWPMize6Uj2hU95IWzRXKdOegMvnmSP2xJl
QdCSJ3WscsCD7H3vxeT9dMiw3I3tSiGrFz+KlUCqJG0+PA/vpL+4D9hcu1BPHI89kFeh3FEuGrJd
PU97hyeMq2wsDmOr5YHBRvtUO+WN6aFnnzqyPKy5FZe4F4biIAMyzHumY3h9SQzrMlyRS37WPLA/
QsbA6QYjudGWb7Myqsvok0DHo7lMcA0G18I1bA43EbbtrBdfyDtHHDdsnis0spdW46rR9VFo2rV5
aTob/PQ4eciJxqelRi7HdvPGmQd/D0cBiZxmJxcx4vvZ9WtxmApfnibLPMmmKm+thE4ZOJWRSjEm
TcXIUcTZ3bQcrVajXuzJnNMTREnldFO5kXVjOj1TxFlee3Nt3+gFQwLXW1+3n/nNxKun6fsS79hu
uwMJBd5ZdHS6eeoX4pLMi6EedS+T11ETy6GDrLT9bFV3cNLybhFsCRN9fXGI7zzizJLorqv1hkS9
5QYeDa8HNaUvtJ/u2seHVenjJ8bUR3sZSGfv+M5LVWdnmekepMP+/l9um7p3sPO3pNRCn4OzdK0J
X0eIx6C5wi3f+XV/JfnjMH7V4Xbj34sqcfeaagixAPaB7ac0xy3+MvPI6+0axNiGAUMFCXJ1vdAR
MYiRNMLX/rDSf5pVI4rPhrgGCDWrxFB75svSms59QffKVG0smjEa8/TxFrTjfDWoZpffK5AhBhw2
DZVFGwPhVkIwbpN5AkVX+ZGozvIklvFU0zTwe0Eh+GcLvB027BU6+monPULUG/wsVF+OQPPpSqiL
qfi0bN45ZMYYD1WLr1TThY4Wn1S9vu0mX/X/sIuOBAPSE2RJqHYDQsRdqjqGk+odAnwt993WUESj
xLZVzRzYqf3M53Hcw6NprwiCaa8WNRzajrbbMMIf0UzYR2loxNNAvQ9XwzmRwpCeGtXrtBom3W7k
f5qqDyrjpid/jke50iQ1yALa/3klB5DktTdr+Fx4YTGJ0Q2cp9Pi04ITNlkSnMbQnap+7Kw6s22R
iECHN0K2I31bd2vhIhltrkzV1+1Vh9chcTkV65VEkHbVZ2ZJ1PF00O0YKXd7LFSfGBvCchiz/sVc
F+eKFtd8EHX1jMIJ96fqNJeq56yr7rOm+tCcKnkbe9MPp9RhaLGYSA1V5zqG9aE62TYt7Ur1tml0
4AmyTxpN71GmFepr1QjfDomiJZpl22Cri4mAH9NLaaLTvUqOW5WzfQC28mc7knX92DPwAY5Il5XY
an6fDcc18LfpBWosEl4YgvhRRkff7ZcwVa1+DYnPlVVZA+gGZgBxD/RQMBYQaj5Af8iiNSMfXJWv
3E7SPA0DeVbvtvwdq4zidhs2rCoF1Q2EzTeVHOc8mGkh0XhxvlM1q9juCXDODGc1ydjunavpRqTm
HBEDD7fMmpM3iRTDFj6q5dzCpjun5UTnkOWQnhaTE40RiigeJ7xdpBRT4/x97tvVMdVdmtFrfFkk
sdDbyyAzhOJ6tJ62a9uFpl4Oe3ZuCrF8gcUegs3SY41mRaWuJkFqJiTUdChjTFQwLpK5+oCS5xau
C5ycThB/TFGY0RejD7rezmruRLrIQfbVAB+yu5nsOj8WgtxDjC3FfvAzI4wMtBeb3agDfaamWxvX
QtcPwHDTK8jh8xVs0yddzcQGNR3zM0WdQiQK+XMM23blBVcXTO1YwGo1UqAlkuz9gJxJFIsjXW81
lUGOhUpJkT4dzgVNR9NBjfIcVbn+vdhuk+vwoMcdgYFqsdsuCFb+x9F2VVdLXkm6zS6O3S5M6phz
K3PF7dsf62rYuB1uF8AlaJ6qqaTNeDKLM4UQMKqdM2Ng2i56Y5BHAG1/1qCSUaejZp5VRUyAFOOd
1jjrvrf0j+3vbuvt34fx9+pKH/VYkU9Mv4kNIfleav4a5aDnOP+DrIdi+ibVsHRUY53tgrQVK5SM
c5taj60bw23bo+jtbxDQxOSp+a9gELxWzXwS1TPkD4pgOLTkvzJvpj/Dd2n7bvpboWttE2Y23jjb
aGNMav7c2JC6E+MgpvidyKR9xn9M1cRabsNrACkqpTs/zqpWFaoJzIyNgng7hFdVYR/jJ39/bDCW
UhPzvz/b7rrdIVMzdnf8MNVk2Z0yxOn4ILZrqBSbq0xN9P9e/XNkOvnZRNA2wNwx6JnyX+s8VtWq
+i8N/H765m2tUgbto8kzrgSjZxSN+k02uuuNPfjnURVxsUs5l1LXparAM1Sp16qiD4nmw6Kq0UKV
httRpo6qrV7cDrcb/97n/3Sbq0rRWhWlf++8HZWqeDWoYv/e/m//f/sBnbZ//PFBlceaGkdvX72m
KdPpbjtsOwfCvzcjYYK3lwUzC/pA5d1GeoHiumZZ/F+n0L9Xt6NxVYOA7cfb9e00+/dqSbhjOa6A
cmdyCisDSuV2yhHq5NONC9Lw7fqkvke25YVjKZV70sA6uF14+ixpL/eDdxrbKZjMZrjZLohHJryZ
M3JQOClEdoPecCSI/yVJg3P+ohC20YpS+JTSyjmCLkLNebIWXg1432SCbYczUrECN6JRX/37j/7l
XimGNB1bDufK7V7ovvW6Oa8uqw/uEBZgqU5a29F2wWxc/uMnTe6sHVwY7kTV0pan7XCTZxiJU5en
7fCPcuLvbxHSplftzmNxHdeQGOqt12eMHev6n1/+r7f8/ZXbuH37jdttsxQe/s1gu/nf7pUsibf8
+cmfw+2v/3kg212360ixuNd2/c9f/PurdOI+oUE78N8ZBbJAqOe4/e1/exR/HvbfH//97f8Xt+Fm
zdxW78YDhdB5jZZFUo+msRUIJ0Se29Ax1qflea6sWaWuCjw07a2V6QReTIyZxrV6zVJvDGu/ec0b
8HM0ye1D1enW0Yjce5nPzQ9KYUwsy2fvJi2oCJGFNHqrA7F51B+1RdyBsMsglcnLbMPqG7I8unLo
tVvJQFpKROq8lOT54YwiK7fun8065UzjyYFwzI4J/IgHe/ImJLw4umprZf6Nonl0r+MquyY8D4Y/
4RdBrp6mRb96mQaivDROfJir+2nJ9y3702DuM9BnfS8Z9pGyM3ZNcURZ/xs3J7EU8wSkUB/fRT+n
SHd+eFnvAhbN8v3ijoHVdYdlNrAFM00ZD2M9D2y0QXiujmaeXThXJV+XUy6BD2i8boW0rhmsMAdM
0/fE66vbJPk1LV+FHx0z8JEYGbTxEFfJWz8CHHTN5Gy1FKRVPV/Fpnk0++bOaCBzpHGrEb82/HKA
gDa6b0MRoiOROdUh7qjchq5/01znFzYnMjpoYJQL51b+K9YrQONzdDBBrHXwhRi3aXAsnH1SmF95
VDwgJM1fx/ILw9d+YMt1twzFJ2maoDo70gBT/b5dXLCRiAN2HHUBvG8qDmtogtj5WEH+hFbly3Od
F0oPZMXnzCRFgyr7OHfwJktHK8PYLeCDWf7R9/pPfZVJOHfxq5z97Jr0ZbItrQGbLuUj/sfxCI3B
2c1IxwH6F4e0SarAML3PjE86vFGdx2+N9AOT9Jl52EvkEp7YCO2yOmxAS3arle0Yx7mPrkjnUxqF
2TxNsfHkTZ11NIv6DC/XegSF8OSRvDbh2d1lMREToM/uBpkdeyax4Sq0vU87I4x4yQGP+EdtwhsW
l8MNLLXoF/KJG/61AKXyMpBTVwekDqC9spi6rwnLZMreCi5MmNXZerStApK5fuennX4GTteh185u
9HFZ7vxFIzVFKyCeWbtZ8nk1jKgOrMZBLNwicWKyyhSND+ewmmhL3D4Y/OleZFZAHFeLeaT/EmqT
BftpPk/Nm2Z5LKvw78kd7sKMQY5dxmScVr198dZa4NNLCAj28+zaEqN5bEf3kfC5bNEPWmFEx8rO
f7Sm/YUL4xEbjP4DKcZbwxIVLCMpyV4Lo2aa1+4o1mm86DpAAlBO7kwVaQnMS8sImx30YRR1820N
GNYZ+mDKjQenHuT9Un2jdXiqF+lcs7LCB0lY+57dm1b388euqUlQni0aWNqv1TBeK2wtRZKc/AYA
r5N5kjQvpz/mBROzJSfwvhrlrygpUOdY/pPttvLUXg+ZtI6WRX5R6zAkTIfZ4vQPw9qxIr5uNixZ
MhAwUOMvb9CpjNENge5IiqLhN5tcyMpYpEKSSJhTMhPti+yYDi4zDOlflV4yHzDC3rYRCEknzkHy
6JwDiI2TCWHCJlOp0FWRPT19H9FUHQjl6K2Mxizo0FwHdnFKJv2pcbXoqujzQ+La/r5vretcd9sH
bcYelRkToJlc/pp6Xx4j1qhAZwpJFDc1Lihn3EbytsomIioY/Q7ARGvveRpyulIoLkL8Jb9SR1zb
iwlAeEo/0esHlpdA8oSYtJN8vg6VP14i0b2aHYyMRV+qwzLyQuMsG4vvJpXpDkQkgaJEL9saH9/m
kzYFz2kk9QOm67sfzadVxYwliBclAUdDTTJlTSTBMbNmrPSWWT6VjnfAYRN6hjHcF8RDmKVzlHXx
OC4GgGqLPNIp7ot936T1AYduyIAXC4exNvt0/hxIqJ+9NvDX6UWRLuhfoemRxZOfji8ENOQIjPL9
LJPrRcOpIZyvsTr0BUtN6uIkHR1z3xLKhY8BiIv+De1VD5E0fXtGdcqV1d/wyWepVj5+aeOiYGrA
lasXqPKS/FDE5S6ZCd/ysBjvNRA/AcGEVdiYFXoT9kchCbxfDbQE3Mr7bBiPE3mH7IQ7MOCUnh6n
quKIGu9SoNLfm34M6TW1IHVXBlnucQNH4odlEa1kQ+Pd1XL8GiSRkLrf8L3IgXUkhgwlERDiYyRH
L4ia3D3Rh2rqMZDOYN3GhDJEesxUeSHrh2RhhxjGgBT1XBFj3y0bm250Ozce7eupTo9WNLwzt76q
qYYP3WRfkxEDBKVKLp2OYCf2EU7khQfWg7ctK3sAzgDew4H28C5dmoe2ME6chckLYVSeuWiuRLa+
1WSq7doMc+PoiCpM2DTuJhDQBL3mD05KGhrCkiszmT8tQV5rxjsiZfFKGg4cK038FjWuWNpQVr1M
4WwtLIWvTi6u5WeTZC/Wqn325NhczRFUVhDu+Zly9XaJKsG2ILkzRwPgjVEd7eaurCA/rx1eEj9r
D6M271efITrR1caZwDYCqqP2MIzmC75ceKcJ52UaCI+IS1/ciAUyTxv9oYkrrMFVZtLmwVhWGyt+
YPTAYwNjvy9hKNbWuJsxponE149rL+/zjisueoZ5WG9QS9zPtU6zmresdN3zEi+sDvhX9mgkr7Uq
Ts513UBy6YpDRPx2VOR37Px6bCvuS5N310OV3LtpK6/r0fpSwbdG013VFkQWpjKoXeCnzknm7Z2h
BOJjYEhN++inkczPw8rriN2lxb4OeZvzGMItX5Ki2bKDHcWjYZsIu7LbFRym0EC064k77BuZqZwR
yKFj9VXUU32w224i95KgXl+OEAG8zygbSRkXbAFNX97pC+IQ5MbBaLrHzBv3sV3Hv6k56OIzgfTf
Oq16hC8y7gyLnFVPb+51HEkVlozKLa5EBr8JsrK/zwV6nmF6pMrlRM23rjM0VjhEH9OS8GW3Yj0Q
xvLMcPCpFjK/mVJArtj9S63CFmj5l0SVIWv5aFN1hrk+hoaXrxfAEw9GqhvXWo8aqdKuZYZ0zega
0itdkROc3TYP/tjRa/aQpcdkGZMWSL5HW1/TEk/aKGd361Jwaj80lw6cpPaCNbDUqDO8A92m6j5O
ffcOVskMlveD5QjOMZt5QgsNuPTDbNyO8FI7Xb8iGlnuUyOeOdNW834oUiYwmKoWG/uJWB5JMcKR
YeoKf4Mmkh54Cgm2sRgG1N0JfWF2MAa84bS+qrK+XmT+7dorkBPOSSHy1p91Zv1ipr3sCnfQDjFb
q90Eh+lumolpn54rtoRHUTcOYKLh3Ew6GeMVmXUmSwMLoq8/TP18k+StuFsxyzsWvd1i8vdsk7QA
VTQ05Ei58OVtDluK2gvfSD3SoPRdOGx4SNPj2KdhllrdeTK67IhavsBK1qRHdw4dcqCDXqRg+Jjc
cO74Ghz4nGvBqgyMxgttGd2gpEdKFkHFlBeyYg4l51e2kRH0jObRdJ7IbTOeI0DvUzzJg++5TWDm
od2S2zDSOB968QoZqeARwdSP7bcGFyENvAcAJSV1X4WYyFgJ75V+FOr1+lgLbQzmEgCBziu+KOUm
iD59lwHJLOZr0nwJBnR1msmYZh1YBBpRCSFiPug7iGdKcd8z6Ax6ff5pVx7xbN5E7PrATVqk4Akd
nDNX1QXI0yYTb44VJYx9NPkxYJQIjWbtEQwRpwvkz0vJSB1mYqgWzjZTXzzj6oGJmpa/zMo1wrIk
HHc2PBkaqaajLBe07X6LBKBKa0ckrOdghxb/VHeOHXYuLd88qZuTEZGCk7lNsycSa0+VQxr3kB2Y
LV4Kh79c1HYT+DLj3GDe6UB92HXl+yZdszBP8VNl6fAxsPbjziK9KyHPCdjuwILn7aMa0rXRDZ/O
3D+jfn6wWrrq7UqPwYAuE637ThopEqf5c6lKnp3w38aS5Fnd1ckVbYkjXRvKtWQp+WRPexpp11hP
Er6pJS19GkCl55/zTlPPUuATzu6i5uiOOk7qcryqr8c0/bJTIFNjhxjfFq9Thi1z5awExxxN5vjb
WtbbEm0+dr7mzHtG2Qa3uii75TD59YvXcv5YSv8tX41j446/QWS9iCQ+17F1ZFv/GYGMOiNdEmQg
O486Znkiop7zLNo5WLuvehsSSW0vYbUCJ9TLne3xhaxnKw1Hc77U8XRVR6RMz+6nWEHeNlOslC5A
zNOYQXNconijT2bcDLogMcBpsSpat4yG4tBZkQona/mio77CWlnteMvMcCmWO2oXOkG2dg06pWcV
9mnX6P3wulZmfUuVIvJo3MmVl6xZogmnnXVYkv4nc9vvZFjVj2g8xoKPtmO9sEr8ahmeHZrSPKIT
bPliJALfH6t2ZHso5+b4ZtQIrfBjL8yYrO/intGCb497X0NZGevjIcy02Hvk24NaLqdKiVS8IwO9
Iv2lr8m6c0ubJG2CuFa45rl0Qz/9cjubph+fSekSZDIzrkaPggy6WtNQM2gmyq7+TtY2BwGznJJ0
+TKqHvT8iH5YCfp9HVe2kXQDHOkgb7UfQzwPhHaQfBANb2ZvPnVivDcr7cEz0jsfLwmG4phWajn9
NP312PacnyjkW4UIS9PkJVb5fk3tH8w4966SRUHItYQKOYnvfVEbRzSP7PuSih1AMRj70S9RRfYW
HWZWtcUQwVx5dEpR7YGPIJhirnhBIk6RQB3Dqbb7YI6Z3SQLacj6UmPEJVroJqfDkNpKvutOn2Yr
371BQyUFoSxtJLadKXtdjM9EGO9xmYHGUgj6auHsTOJBOhryFv+DW2gMSrDyCtO1rxuU5jN2jB1y
CmD4oCRkiiyu9YtTgQOBQM85sIbhJV3s6NKhNvYczsNCfNUDxPec8M+DRhnP0fS4NO7B6HV9P+b5
t98xn9Za/QqnUnyQJnmOCQajwDdJ16R2QIrdG3QSIYsWGpHjg/0419rLMH37BJUFjvEy2e2Ax9L7
IMDMdR3OcuZYKhXiKSqoFpkT7dyBFcCN+fsYrNOA4dc5wYdrE/4W4DgwbqoFQs/ATrWFPp0LQKdz
3aSBIVlB9B6HhyfvEyLsd21usTxk937ShPGgfxlxRLgPDyFoDFY+HnNieujLmZkbbEdxb11UjYp0
FpYQQQJ8IXlKSMTfhgEwukMmaaYJEcSxzfbbgWLYePdpr6d7bSrCwY+bPZpP8mm6776sv5WmxC7T
u7GqjR2VSsR7LNv0NZl8j0RaL8jTgt259sNME4SQ0l4ubvrTKsp7u0TS3K6dtSvZdxJKgNugNS+6
1F7kAgpyhrQdItrcGa9lBH2HUoDFeK1Co09+amNMcFl+mqnukYE3pKcYF7NZH9yYj2e5N9X7ZOQZ
fpfR5DkWvIBjS/TlGvNp0ZH0aW4qiNVAtKr7j+ZkvNcZJnUEmCG+oiYjdTQx3aeEBvTOsy65jcSg
iBgOxsk9/ThCrKf83rUZnyKzaOX07CzZM1lDj/OcPpApcQZnetvL8tB1t3Yu3mueQjTGUAl+Kklr
PGn30l75eGk3c4oqnBDcgypMV0K5+eKyoY2NOzOPP0VkvqzwHMkIGo5D1n6TBkvAJ1XCWPbewdZe
PH85NbZ+GQcfoW86jrs64unarfMBf+NB8G6ZkbWHXqAn1hOBg8+tNWcn4x0RmlmwQaQqVdk95aEv
+cR0VkVkgt2FPZlDqd59rK774ZQYJHiJdaP8HqT/YQ7DV1V9Tdj5dhUDDgKgXxgjPbQaHFGn+hY8
2GJtvuMkfyrs+rkaTXKPK2jyRuV++XyeyTMf3is22MBWWJKydoGA39efRdadu859qmB0eVZBo2A+
Q7sJC9E82XZ23Un9zTXk0+SWh2RmVFx70YOn+KXoOL5zL3/w41fsmiiytRtgjedBL342OlOlztWA
kg0HJCNuoMcJ0S5jWwa29JtQGO2blt43a/qe9/I3ucum7JAyNQ3s7t671FDa6yG5iwwEC5p5cUf7
2zZKGQD2plklzNtxFHXADI0uEjttkO29C++1fzNJUUziH91MWG7ZLw+aShCDi5YX6eOa/n9B3x8B
3n8j6AO3/V9akv9Hl//vpuTt//xDzuf5/wFRyXJd4StHsqdAcv/wJGNXBunuO+jyQA14m9Lvn3I+
5z8wMaPw+yMB5LTzr3I+3TC4N8oQemue+H+U8ymL9X+S8xn8Ot3UbddAJWixafnPcr42hXTQiME6
25xZArO0/DAu5XWS2q+F5aa4wNJ4PznWT3M9uJIYHwOJht+9uwjw9gPDV4VCe6JEeJdIytl5ebj9
a5Z3Q4tf4MJc6nJKzywy816YqXOVUON78QVw77zPRIk8L/JJMx9cQs9g3PpaRpw1YzS1jSBYCUG6
u15CDJYzfkPNIxyGVA8hzHyfRiYiQ+PLm1W4Dp5TQGYkkLGw9i5Z4KVhjrSO3e+c/t6TxFQxCSQ9
Q5bcFTZzeImaqxqKJmhg+++yWbePpSByyGB84+gOsdtLck9XXgAn3Xd5+XHumuSlaVbn2mspVwa0
Fwx1rNsSBvp9liInyOWKvechcab+RvOY+OsutMYaL8KpBlCS5tk5rbMUoIkWpBP4c9qcM/HJd77h
sSWhtNj7KtRXoGDcWWU0B/FQ/65s93fkmgVI8fqHvwiyMZgnXUM3gJtC7Byig0BHDLK7NUY5nWvC
Mv1IXCedvCBuwWCSmUc3W16nUjyhnDHDqkze/JV4Kmgb7G5pA/C29t1hnb6jYr7ru+i+YLAUtnqu
H60x0dhbNk7QleUpH1LrWoXO2XSa71zfok8vm900CE54lvEG9xkycKV3QZRHh4iTacfG/BDZ44FC
mABQnwKknuyLbWDTbeNjhlRzrE1K/qRg41VQHJisaUeDiDK4iq0TegtMFbpbz41dkWfFrvOYTnUY
O00GHa36qPX8ER/f2ZXNR+cN6a4FMHobaa5Lw4Hh2+p36Xnx5a0gOM/PCBRxHKKoVr36aLWT3zbx
C/MKt1pDEVc/s5bJQDI/QsSgJs0ArtMgoiL6SLwawIVjBFPJprXUjbsJHh3GOePUO94PvbOHQ4E4
dt/7xi+tTV98aNN+89wVXn3lFmSbm4b7yQny3fJY2sEHzQGen093LDJO23kVRh5Vb6pp7gm+HuDE
Bfn3GpEJRjHZRLnKF6eiVYisubXe9Sb9vYquJNUDD7nZWAfa8Du2tWVRNPiS6NlkC06WCcUWTGf7
nEf3GvCBvV8uP1CCnQRtZFDN4dQipuxl7D+65Xgytd+Eg+jADO2fY1oQhl7FJxjpjAeSKcyLJeEF
FQ9y8p6I2jb3r6TON4eKR43dDOSJXkzBPDj3XU4uNqg8IqpCzW3JYmFSMmLIYUZSE5mb/MwNppIk
FLB+4MlphflhZTZ2sQjMFZK6Ax07eHAEn3U2DoS2Z7JQPdbONB4d3F7HcWAzOGREe1v08vhCJ6J4
bXTrvS7cIOn665hId7DR0DlJLZouPCdCBC5G6j1mfOPIKLyxU3EbdS450TYpg5VPuT2PQwhji7FM
jrXb085j4T5Ymr+34ilYsF+eZgus/iyRtq0ICRK9/CnGiZjOsrxvXer6pUifY40UcqIjL7GPZ4KW
qgjLliw/Y4QKP1XTN7zqecf8852MI0iyqD60DoInkC/JnAYed3eO3lsH/LFKn0TrMQRmnw4nzDCA
GNDHREPuIVGZo+v40Wsiyg20Lk8WAfPC/YUdwTtQ7sAVR3Yc230ZUJIne51kwoDK71xG9A+rjoaO
H//IlSyNcwAfc8vzaEp1mP1W932qFjadZIzypZzAKGCBmiLzAq6m4tmoTEk+oOY4Q2ABIbqQ6xcI
ZA4nN2HHXq70a2AskjJqpTMS7fljYkQX6naHEd79stJLZ3e/cnuKAzU2XF2mArUs2NdSrB1512Yf
4SzONjarbcHInRreiWWH5z3TTh7MPkPq/jnD1UOuxKLcj2wxZw2P47rgJc2jU15AJS1+1cTWBMph
VcfePS001G4QCKH1CA89IgPphqGthmQc3238KPpaQ4LJRDkjShqAOsqaC6OdlSluylBkJq2wMTCu
EzZILrgsjjOq56Web8pIgqSMxX7VKZm8oqOraWbasV8WmMoW9v4m0QIjAeRTTEl86NvyNWKIz8ls
DvpEhUNHkxnMIxpsbc1EWKf8hYQOtyiF9jkbhTjNVc0pVqc74PfV3Tg372nqejf+1N/OLROUWc4/
tKHQz/PwQ+srgNyeXod1pTGPryi7koQ5JtwbYFV3XRxb1ywGLMqVaQYpCCab5GzGIqx4/q5WTEaw
ZP5+7GaM56b96tXxaws2Yt+OnRZmDERDw66YtEV1c0gXEgTyATazMI9TkccIVHHGijj/xHb5ktW0
81bvJC3qt8FM44CxE/SwUxVn9GU9Xp++smM+MycPgh3Dw/auGtdib+NqNmXLfNy9OLXGGdFh/+uZ
p67iIm/S05ROKb09/3V0EjJzvUNsmyiL/COQRHPnNeNNB5EhNIaYd3a1a2ySJAAkLLtuxFl1tOlH
jcLm1SlGMipfW4/TixPR5WxW7tistAfGvMSnK66qHDNXJe6cnseosZDsciSgKHuscNT67uIgPi3y
aHlYSucjbomgwEd8XlPDv7ZjRjM1ncVOTTo7vsi1XhyNBlZFlDk36VL2N9Ie6YfWpwbqBVpVyOwl
fRdxXUUuvf3G+vZN5AgGIe5JIl8SQFlNTK4jMPfdTEsuHFIfUQj8d7GOxcW4lrBUdqU9m5doNU9G
Ojhnj12TV/OCpoN/0tfot9+/lZltBZ1N5CghgqekN4NoLvAG5hNDO3e5t+8G/IphbrQfjk4WoUZQ
nzFpCzy7agqzrkFHgis9Hyi/BB84RsDAg33rq+OLGBb68GPUahksRXN0hsIJ1x+u3n8stVXe6JF3
X7N7uy4Avx6m2YJqlvsfRtaSeUeaKt/c/DnTNAS76qw9xBFAE6Ye2Mpy3j+00W5MtKxZyh+rZurH
xGou8Fgz7vnc5mNy0Mvfos1xjC/2sR7lOVLS67ysQ9lwJq1yGtaay2IlU5kBiFjPOIgfhCBs1i7Y
CabW8rakiMdcphdU05j8iV/F/qzPMxsduVDGiXPWEY0bDUYURIkHOJdJTOC383md7BQ/QQIapo7O
nrumTHdX9kzEPEHGQcA5eufZ5F3PF42PqOkRDECj0gfmc9NImnk91WCIfF6EceSfBgbBQDhwhxtm
8omYHnNY3R2K1bvlvDSDTDMXdCJOzyeSD2hRRW/CIol4eB5nlaErJ/1SuHu4Ae5hrLI6tGLxg3l/
s68ce+d5kl6o2nPlWhouk8dLnUk+tRGyZ3AjDCoMuxhOpefckESdnSeHU+CityoMg51Fl1RKrg6w
xDZThio5drlmr0XJnT/RojD7hYfU6o9r0ZzAjzwC3Y8DVOIeGTlr2PImdBLKv2G+yQHvlJE1zSGr
omKPN5utxOSG2ti64TT44wls9dGGYhs6vJlBOTs+WSRxweBFJ3vxR8He5TgCTgnRp44Xd3U/jLL9
GiJatF0Vf6XrsBeKpGbgOTnOOTqjjJnFMgChXSg50FmN34aM6ddWst67JovyMrlggtEfs22z2G6y
1YysGVP0ZN5O32gBPxdCZlucFqWgq5MW5IYkg/mjBRM+5L0VWhn+gSKVLG4EELapd9USRtkLmrV4
suXUuGcBjoRiaGDInqyPbjvPIf12SAYuXkJJ83xsCDBpWqz3vfU/2TuPJceVLct+EcqgxZSgFqH1
BBaRAlprfH0v97hVzMp+r8t6XpZpNJAEZRAO93P2Xpvsxsk1WHWAxWvUAcGokz4gI7BXlgJfkFrC
Oum6GS8DU/BcTz5jVb0tmKyIs2GYotCNM8+hIAZDojg4P10HhpNKSWhQCo6TZp26o3qwSess859L
5AnSND1+23VPrFzVp3k8QBoC5ow8Iy7bH8yVPpjpFegNWPQQ+Ev61ZrKvrNp5p5q+4T9HxcVwX8h
nmhb8MkVi2hIu6btPZRbftZBPgjX88DxFs/ncFYPidbblz4obX8cgx+LTe125pzTO4WxKQgg9FsE
anCdREIgJS50IoOzxXKW+3NEhzrPulsEAitrGVyGOAQvaamcUg7AQ2PotxGRmn6YEIMRoR5Nh+QD
2Sdxqkp1MRYK8XltDyvLIrqh7ccTnnvvvp+TixJ5/WFykLWF7viu9jSujGbZN5XxOzOyx6FmKLW1
ixtlLBERUfjCE56l6i2WMTV2OmQE7RmIM8uYxkBAo9uHYW7OyBUPkG/jnVsbLyFtJyIfxnJnZ6SH
cw5dWIXh8j7Z+u0QMpcIVR3fxGT7YUMZdcbrGlrKD6PcqYAcSN4dzE2b5qBE+CFvzSBYEwO1I4z7
Kxk1BCiWHRIFwxnOQiUIQyfRNr0TRZBdwqOJXgeQ5xzBDS5NKq/1sGJSy/lcA1gRMRHDlZqu3bam
UlwQb23mbuJzOv0NXfomap1tokXejpzkya9m7z029VcNHtej5ygPakFSDBputGwEN4fPQJs5j8LQ
3YYs2YuZtUn9YFas5r1lWBj4A3sdVpRx1epTS/XIt+PU29roylhjF4izetMHcfyEEuXsxV6zpxT/
pHjosypaVQhugKw9YU1aQWgXKRpNuY20CJhnjPoFubvvufXLPJPwOc8d8rTY+lJa67lKIMO2+ptn
5TT4kobzHtMoQ1vD7Cg245iIHmQ5Uy62YfDYxzQNm3XfzsYqsrBokJTgD+V71yqBX8b0efTxY4wj
euMMBXHhursk0h/dafIz1ayeiB4eQEBuYtsmRle9w/rvkBfScc5LiSzqUqGko+mc/ED98Jq4tXWm
znNZFGQrnC8n7benNB8hMSVup27NZql3ZCGDB6Cyr+domAKtP3uWTbPU4hiORoxnvEcwx+AmF6Ey
cDlFhe1dkX6M3Zyd9bGt/GVMbhx1JOr5tz4iQipHStRqT80ZSrhvjSP6Qkqzk20WpBqNw3rpHCIE
wCnlIdKHtrxx7DG4DxQ4VYiU8ScZUKI0ZaX07oWgzw2rN2WTKzpHqOs+ILkI9j2CNErQFfUB0fqZ
ewxFPXiFrDt3Jsa7qKdG1UbF1nHVJ32snYNrLK85NkZYCz5tqoBCtXZJ807fd8x47ERL1sOIgrIJ
XQHWr25ok6ecUFk3GVmBO04xd507a4yn6gv+p2cAlzaGoRe7dpetYes/RqKOUM7xWzbrM/wFwcbq
Imxu08bSw0te5aRcM0SRSLBSB3pQtJsep6imgRhRlvGTLHzMsBGwFpsvHQlYq66akYdgLnygZ/eW
6mr7oEV0bhFoEtNCkzbBSWAYb6Cb/Qs5pI8Qyp4WAjL5izKAxWblS2NJS9tp+d6U15P8Z9q75UGJ
u2QvjDpVA/RHXmi2u0PuYe7kNWkGqGkL7lyTEGLEM3PuqAdg4h4+iEXZBr1KjpAw8OT9oc0xwUmz
jiVRY3JzzFw4YgmzLi1mJEv7vVxMuo3pIf2a8BvZ7XAvcgXmevwNlTg9RJqNBEOP7rBfvPRtE6JO
phWJ6oPVsTDLMCL/oIlhR1b/NWbVoc6gqQ6thTOULV/t7YYSx0gEUUwYJj1/BqY64/sMmx822k1b
WShYWD0jmkbODQPERstRVWp6igyYlSIOYYD/j6oTmXgKxzsjcC6Y6phDzoQfxGF1oB1MEQhcTh6o
e6Pt5odAKScmJ5sB5uqDYtU/GIoQexn2xXShG47Zhz2ON2WojGuBMgIpf6M7pyY2n0fDTXdL3KM5
iIJVTqstr9x8E3n64qvqR6wxtOc9Orokg089u/oDoaskFjjVO6eHk6Zij06EOwzf7s61rHNQFczo
lNTcNZXmrR20Zmlnv3uV/lZ5+UNdVS3VoOFHP0FrHctTXOZkxNlav0vqcEYYQKy6kTGsAM7NV0z1
+NGqJGc0F20eMEGVqCVcDiG90GCY1wQLzYDqrKx4XJQNU7L7gXbrDpCUQpl1eMuNiEiQQLBLciL/
xv5AkGwIxGzbIAxPSVbKELsuwS7M0hPlhBvT0M9Yx+qtNZDSOwr/40Ty8VoVRgzpxpAX0oxhiF3k
VSLcCR03psJ3hY1knPJho7vKjyrPsDuDx2/5Ke3ktaDOn9vc/YoHqiZ1m7XrJSv6bxeWLexWpurq
DDIAgESochmnxrE7SmtTQfoQClciZaf6TRpxxsWjsyo9TgMYzHVr0u2V71yZwFHFC2u/xdEwoIu3
2kkfiTNG7i4OjV04oGs1l/smYcov/T/yIpfmnut1jT+UmtjRQR6/8mIuJr637+NZB6BTI3JiZdQZ
ibetQZwJ61iC9hhj9YQwvwmaS4jxevGlx5DVZn3o3Fd5MBqgcw1aWHtTfHb5lCRS/+ezi9c20pgC
aejm/anmRTKlyHfyE1tOT7dTfg/yOuyeZuvo84Nl9F/eoJ/6iPLJiJFyZ/UN8Wo1vfNvy40047Ae
U1cj5SUWY4g5TK87jHHa7aTdT77Tq/uvbGjkgTcN/UbY5eRbb4zsreZsxSkGM6On9z7EOnNPvwXW
ZVBuXIfhNyJchpV5f9+1GCMnK6FRPOV5SO9Z+LYUzyu2deE90KkojqDp9hEN3x1zMMYEQlBxkiUL
ZSnsYnM+KTvDbpHtxYl6UgGmnhDosCKbSOAi0XI8qiGogq5BS/RtEossTM/ydbBXsJbJFo2BA6SB
I+CalgL4QGl1fIimrfoUF+dqL2YYcvyVdmKvaG+6Wf4JK0r+RK9RDoM2FyRcyC15IX9xaqz8XlTA
2HMRYVfSMRIFLr6o70NF+Gfllm7PDJiV43z7tPrKpR8rDVkeD165IQoSmaqOGyHw8RTbaJoIO3Fj
IovKQzXXGAsqi15lr5OmQ6oXlQJ6yNiY5IXhkN5idRzyjvA3GVXtQuszJsdPPGLWMTqF1LsZbTqg
ni1TdRZXJaKPYJdOSXyaOLHRamfVIw9GeSFtj3IripVm34XdWmkKRAyWkOSHNeBTebGIn8aP3u5F
v7cvjSNyQ+PY289qkXSHq0Xv+y9CNcfFsa4MFktBPOy1MLOz1FvOxLkDDxNW9xDP+yTM75ZwwQs7
vCouahzyvbDKt3jmVWGen4SNXt4H1nFnCYs95CoL3Cu2+wX/vSuM+Lmw69t48xdp0hc7oPRrTzoO
fnmfhqe/tYPfo3D5G9j9zQbfv5pCAMCgCAwgzAUXgANt1QhWwAA0YBD0gJZqqCaBAkpgRZfaogZh
TbhWRkEeQMOxpnr1SG2BCq6gE+jiTauCWEBo6QBWF4pBJHgGysBVxVy+PFAHdQLzoAN+MABBSIEh
kKBE+ULwEYL5N9CO6GxLdAIFt9UiaAoxWAVX8hUEaWGU0AV+4ogkBIlhaFBTEsiAVi/NhBpyAdAn
FPwgHDrBcnCAOtTAHdoeypqCpcoNCsAPfRPUayy39ypiupU25R8V0tW1BTCiF+QIhFHILoBJxEAl
ckGXmNsh2fU1c2wo3W61EFYfnzULIgUGcb7MubLWtkZmAkzSkL7m3MQ+mOf8dL1wJt1eAQ7R1kVw
1gfH3kaud0/hFjTGMNfZKYcVWfZLxxwkHPw+5lTnAtWwBGfDFZwNuWVCE1A03d6rgsthYHL9vkC6
SBHIYnLWO7+m2YnXkZVvYg9/dSlgIRocmKPcqsVVuXW9IxJMkAmFtp/SMfXlHcgsmP1VFmrM/3oC
+SxyZ1OLX1rq69taFVwTYDBHvcSeRV+OTZKGlP1sRmiLrPHYEPUibr1eNAJpIq+idKU0KSgp2mAw
RYOPUnQdlpVFnEkEWiUMVPc4qXq6HUHvNsG8JgWS0QY7+yioLAN4FoorJk8AiS0nDXgMolM1c8R4
lbHhVMDfheExNKC9cOI8VCJkembYzAUTps5G20fDNJ40IJdmMmIKyZlMksx7MHXGNTwhyKsZBVBV
az+sSOXwbl+JSP5FdcWHH/9mkIwBE6bbYu19iknRoUzrvY6pGwg/j/BV7Cm39jdFEP3MKtLPJieL
fGOsaL0RfdHmtqxhHo00+9DGS4KqHrENbWq7cdeKnv2Y1LreGHxlWdP+8Bx63sRbepPxlHhvJiTZ
dWyZ0NbM+ZlTtg4PGvEd6D9xcD46wo7n2ij+m451du7kq9Lc1Tix4OiByOhci3wuknzL/DVrk21g
IBIpyISxekY8K8IM0FZ8CxbltiK5g6h9DDLsXXUaPQ35B+ZfrMDqLZBG9DZqfotOV11XefAcdOJg
Lzcw4ogJLqqDVkxUh2omCwvw5QRnf+MU1Y1LWVtr0NAFwXB0CdkD0BqeBGDYMKrfjoJ2RXf2dp3c
GbNpERPGqXTJui/ODOPW1W8zZTrSx0fCD5o/id7qmR6blxGHjbyTE63Jsd+MxVPjBCiW4xSkTckv
gJFy53kTOcThVPtGkKCkptJBdbGY0AGWHdqeqqRinKHI36jYAh0GRUSJlm4h8KxmxKo6jf2ntouh
4hr63cIAyBEcbBoWuL5e44tXRepJELzjeUedW2/KOj9MmDvwIH9WdAKcPCJDt77JSro5yh2BYkds
DSfby+7rYN31mQZ2tbixNZTwsUMikfdzcAp8TMQXRUP8iXADRRRQLWPA138fuG7qp62x8UqUj5Vm
nAjYAEpBhlpU+qRmUI1Y99A4SAJZl4myMr1qA8ge6ig1usZVL2Mw7PqxOg6GkBHmZ8rnpj7dZNhE
h33c8le1mh9TtVzcAu3+GOJ7CV8aW3vU7DOm/5+NcZPm8Deo/z1OI8U1GsiHWpgGZ8We1iIAY7UM
hnbiaNdOckte9Eaon2aXsZRwwY9qgRgwO3QKU3OJtogQXnUrwPNnZwWV/iiisx6tcjEE0HMgK2Ts
1Z3bJvCF9tcMVlVEstqNh8lBZrK2rQOfrWTWPepYC9KpJzCZCiNYkZo1HCPvGKbGe8TcY5Xh22Ap
RB9OrDOpVfDHlMThRhCc9WikLFXNCUcneVZxSP6LkkAjgX0CMVBQflnHxnaBWF9MC+WF4zj3bb40
2A0oHa9iMZmbXdR+fjt92YuaoHVmEeOIFQfelb0Lr3EXVYGQE5SrzAyYf8s7p9ukzbMjFVfgNOJi
kjO0XB06HzpV7+eoLVEtFn6ScKwUkT6vahN9uFNwDKcayF0FICGnOU6RqBz8oViQQ+ep5w+RRcC8
J+DqI+hUOrr2eAzFRc6S56iimAMn0y3Ko1vwSQpFnPLkTk1OwyAiSwcXcQNgB7gFi7UWG4bYnJIq
OEwkQ6ZZsAGT9aqPHR/nGyFniU88CWJAz1eD3BVVhpI5Rn+aQiZ7ep9TihczVKOd0QviEaSp+1/X
C806oIvrdl430u29vrxEYNPYo9PN2KLirM9TjJV2TaSPB6P5KG+TW/JC0ctzyaHP/AgsD1MVZz85
0SbIlnfDbDtWrsWLNWjxiXMB8CpA4wA4HJp0pRGsir5/w1VBSXgQzUJwB3YPW5hSYH8MCXJbzTHw
kFZQ1eVFuHDAhqB2JX9eXligh9xASfad/ITtgg8zY8pDJSDR/S5UKGNpSbyNKwN4LcPiZsqwdWhO
2ayrRmWc7gfUyHGCt6AqWW7EpMG1LSMqm9yYCeQP7sRHiZT7X/re/yDWM0xbh3v37wNEnrvP6E/y
3j8P+Eeqp6keGSGq67oqwDzdMP8g72nmf6D40lH2qfSnVZPAoH+keibBIkzubEJ6PQZ9zfwjPsSR
ySKGSkAs2D1Nt/6/yHuWC0rwT6meSufRMEg1UxmTwRkYf8XhlnVJ+Rie18XWoNjQYuewk+kef2za
cs0us0C+N//ewcx2Ro4EfDu2TPj90lnu4givWAt7a1c4jFX2SCu9tEYmTyYtGNC1xazcRY427pve
PTeNwlo+MF1mvctvJOrxXTEv+ArnmRP0lCbbslGw0HGegDETkqpJtOQuccIb6KX9cYyS90hZ3iLm
GyifR2HGZcmecvLX854+FaIy3zNJ2MhqO13nPW5pxHuIxuUngVxXlLdyE1aGuzzKTSjOdKnwZY8o
u1nbRQrImu8HyPCP76/ij6eRj/rjW/qOCBG8FZUiadziaEEoOCACFEOhltIGepObQT9mW9OMnuQY
KW+SF5K1qYpF+L+6Dd3Tf54r/jhtgExmWSMfKR8kH369Km+7vkwhzzfy+v+1+f9+9esblFuAcq3D
HDfTgfGZD+yyxpZbg7gqt653APb+57brfqFVUX/46yHXu+VD5FXKFJGvxsS6/KudNcteqFyLF/3j
Gb9vlQ+3QofXkZuQn4aljr7f7F/v6fp68rn+eil5NRI/CkU36ef81+epsGpxMhTXo8DV/aJCQllJ
GG7xjcSVEwX6E0wcxKYkxAvBehY25U7e9L2jxMlfd/l+Drn3904CInS9+sfd6XcYjiDnfW9+Q+jF
/tenk8/+7++WO47Xd0kuPS5QL2Ym5mUFWZeCVZaK9y/3rEOFGYiHVnDddBoCWXm9FMUxuZPcXV7F
/pwcxwd5q7zh+kxAIngSeT0TTy+3ro8sJDPt+hhX6XGrMQGF2q3cGhUpGZ1WMDWwrpu94DPnGtM1
ef+E7HJdWXgdRyWksKYhx0MjbK5HRRnWqXmfWxZZymI+SaB1C8qoPTvzoGydTpn3xKz61SIiL1yR
+vK9qQkGm8W3STCQ5I3JTXlr1Dknk2S8nbwmL+QD5X7Xq388pbxR3i13vD5O3hboNMfKpIgo1lIP
QNJRflFRQDoZNCecGMZRLbAS2paDhCDrPq61YKMVmOI/8E9aDregLFnHyMLqKIhkpgPxs0BqnM71
zWLWT6UFuY0aL1NciaGzLRGRNB8ko9AVn1tuXS/kbeDdq3WJUohCDPy1pTGQiDFTZWBvjFczqRHk
OlABo6amlh2NEyshLtDA1tt40Z7ifBplPRFL0xA8kZZ+38bYUWR1kyUYIqyxjpkJ0X/K6Z6aHZ9C
H8g6mKd0IRlpZNEXuxr2BlGqv1YCnYasyJAIni6uyQ3sXyxj+DTcHktrG9anGI70yWsJWfC8jjOE
agRbnKmPQcZcsurVvQSyech0qMBShpVbLU2pvUMJWdZI3biJNpYNoEGiqWQrrK1EofSKyJJb8cBC
GinGVpYU5cW15nu9rZkhzaGdJ9hQVJnl0YT+GlWxdoByMENBsFX1qIS3tDSVnd3Y1VqhYEjHOSeN
G2Ej3Q1810XT3+neMH7/EA2ZzSIurj8yeVstIlScAdwijo8TZrFs54qjgFQHPrNcX12vy60aHBYv
5jXz3jUyFLnDdEwrZMlUblF+FkWUbGJ5PXK5a6qBp6SjPviF6VCkaIO+XmMmWxD5jgp8hcWEkyk3
OxZ4fQuld1m2aEbMY9gg/wgrFWB7yAEo2olpqbnfFzUZuyNrBrtPkPc3LbG9BomiMYA+FvhiFTYt
2I4dYjrTdTRtaH7iz4QNMMR7bb6nGjI/AvmB8dM+Th9utMOoR/2QldXyku2V32W0C4017htVR4/l
pz/jZJXexcOuCt/6nOdaN6BH+7fND6O6QdOAiUaPoM9uhkn3N84QU/zZWCHQXGeP4StebkL1Tps3
tfmzDz6HXDw16CP4kUgAMnzDL2OErAIGwGdunFEEkT/tTicgYVlInBGWz7VdvmGDzZdfur5J4IRU
0RGeJQB4ZCFgeNDxjqk/uMN2NJ9t0d04GMZpCF+dX7huZ+sZsAlpNI22b5JLab9EsGaycxBR217l
88lMz5I9cajUvdus224D2cKMdsuyWgQOyNi1fJ064CMGHMTWJIPizYMYp1AUBSj8e6Jf6BBsMvZ4
idY45njGoLpFDZMXW2gnSn+e3Yci2439a66QYBDeVd1Pe9g1R/fkpOu6WlG+AJaYCHzNusgOiHp8
192b/bEjayp9oKyEQCNQb0JWWChAcz9w98bnGC4rYAYsx6r0oKfnvCWEzi/Vm8jzASaQaZ0ZT7FB
KX2V380hWnXmqDtqs91vPfPVt+bFVahC7o3flJM05mu32iVv10q2D6yNHWEPWZUeZjF/eElOE4Xy
2xDBxnN3iddIbsLOx6BQ0p3oEPEfJjxZ0YF4DKv5hQsSRHJYXijdaPG+JKBmObv6V0IKlcMw2eMB
Jo3jHqFwae/cZhctx8a5S/tTEh+HheOCbG7UpUn6G8Gs2V5CfkenyhPft/CEYHrgs1H+/g1YybHw
nq8VfqZThJjTD42NzR9w2C3VyfrNMWtaPyOq29O61tcu+XO/y+a+SA8UKQxVfGF8TwqYWHKb+HVS
loNSIRQVBIJiTxxQtvrdR9mfLKSMIHcg1HS+QgvT84vkEvcbYF/o7R33pHZ7PIrquXqw6POaTx71
DHVPwbg95N0+aPD9b53ylC0b+hxNd3YwgSDHRieBxsk8L8Q7baaP6TnCk74X9AbrvtMPRPiB/Thb
3XZOttOOjxmiOoLe01PbWU4ko2i/kg+bzN9hWo1QKBG+6Q9jfqYaj7hDIVbkXS0usXMbv1n0/Bfy
No4aGUf4HN4949hyKIS7XLurmmSl4nyjw7WYqNvUuyY5qDF8rWitmVtEibijs3w9jic9XA8W0A+y
H45sU+SfDR+Gaqeck+arywmcwg+kPfXuLW1y+h05we1oyn9ip/SeXSDEG+MGqwPFSxAKpbcK0KAH
G+HAeE/BI0HzmFd9gSd8x7KofMOgDQSpr1aGvVZpc+DOV9D+gAJf853f8GN2Lt6Nccp3xb5sN0oH
tWjl9iskDSu6ISGacKq9oHUVIvM2Q/fMwslADXzq3yzUhf3eAf6z7x/0nwEJXs2etwaapArMFdqA
ptrxnoIWMdBZNwgCX3l++FzB4fTNeGd4pwwdFAQcEHOPRYD42PcYirXxPIxnKNrRVx/fLN667w/K
Z8afq6YTMJNnHd8MK48IFifx4+fiNb/Ux+gW1dWmW9B1bhcH0+2HYdxGwbrHrE0ZytI2OFmGGnrY
RZvOikkmxykkcap6RoNeuxtslFRZBywPNA3uaSVrBAyTkUFSTbbv7rxX1DHej/LFORGwPO3NTfMI
2KUyD+H9ckqpYlJ/efXotNNQK9Yj8nL0IRzLSNXfVAOVwCYGWDB4+zbjXAdwEL7aOhUg71XN0Xeu
lCd8Wf3yZC5QG+9HFqXtp6eeu4YTAyQXug38kX12txKIcXDVUfU+PvXR07wcXddadTDmkmOfbRxS
PPvHMPk9zu8DiWisJyERvVKxA3160cPbIZp8lSvqFq4fKvDMfVAXtLH7NIAivh8YWeIjpCUU4GN1
1kCvpDu+oZRTobuqQdbSEMAKB4aqRt25WthGtfnT/eRd3kZveLR49vTEgiYyKICtkIRGT7Zf70as
UkhhkGkhnlxlPSrBHRlC9abGNfelOatyFzU7dDBPZIHZPi0kX1klW8fnUP9Bfkz1Ws1r+y7dNAfz
HhzessWBc5rvEPUYH8G+S3wizhycfisHaoqv/hSIipfwCS+6+ujcjHjOVhA+ORii18mDNrzHqBs+
m3fuz2ofXsLLr+a1p7N5k3QrFO9N4M+EgfOL5YqyUXxA6Q/tGsPfPvf5Tle0LVbgmx9+rH5Vm/5H
u7XXB0zY+p1xU+z1u5lBgQnAszmKI6Z4TV5VjIn5qnm1HobAB8eQmzS7N8GTXcHiged3YVckpu1w
sLt1ujOwKt0FzmbQn7N46ya7rvXJs7aozqL9nHyykZlClesOAuG4OWT84iIE9H750e6q25hWABqj
Xdg+sFwqSagilgb64SY+4hfwaWliOwAwMRQ3y9FAdKytv4hG85c9PcVe32qvB7Nfjx8B4unzvAn3
DuzBG+WH+gJub0Cz/hlyGMDzvLf2+b36HB7Ti4fBnOA4G0/kDV3l8rkELrTKd/G9+66wMmTEfc3B
OJb+8gW5KyRxHc3ZKioPUJ5CCNFM23xuA+C/ju8JN7e6lcPX/grZmN8ZN6jP2pMe+sOj/gJAbV1s
hzvrDCVpuEtPtg+Bcllte883+dJ862yc25vhDj/T7gNU9nJezvWNgbTPD/cKV71oc+HwJoULjf5y
Rs3VPHUwHYfVdmGCMBeP7AEgZ8VK52xto/fuYKEr/Jw37jE4frSfGG9uaGOUK3fH7ONM9fcMgQMH
PN9j6iubbO2t8hXNngvawBW7rMtLtvW2up/cdQfb9aun9KZ6Ut7ih2ndfyZP3ip5clbq7/pl3FQH
a1Wt6Yd27+Grjetx7T0ZkC3gpSRrLvNu1ay1LWeNV0Yyfjp8w9jR0HQxQcSTEYoxfLxbHpqzG/nV
Ib1R9tbaOVtP1dpZo77YeXeFH2+dd2rXSrdGUdj4y3vvg8NAbcoIpfrCFPOuGHuaeZxc3nM+1S7c
MSk5ZCd+Di/JU3cef6c37m44158Zsx4qX2/q77f8Jn6YN8Hv6L34me9VvgnGGOtknXpylfyFLIvH
4rG/0GLe9h/qcwxakFo8f/iWgypePam/yDRXfHXy52cN7ezqyfvqP2hkAo441ff53v00n5v3+YaB
kAHS/Gzekx+mP95Awpoe01N60p9tf7ir783ndKP6fKk7/cKlv6yxlK6+qtRn9Nm2PtpR+h5neop+
eYzexI9ur7xOUExq2JtihKs/0HD3FxwC3Dit8nttX9xySjzWv/itkh1XrA5Ehm/b5+UUMsZ0r2W6
KS+cndJf8nffvSa3NFf4P3EUradTzt8rWYvgc/uIDiYufdLQgwL02yr+hZS6e+U+Dqa4R0dwclmj
8NXAlOCExdcEa45zxtfylTwi7wVIGFD3H7YabKZ5Z6kEqXGYKF+4LTSGUWs7HfB2crTc2cdwPx0m
/iDzzfSzeUcaiV5vy++9eBqZkv9AZ4rq4EW5hdu8Dfc4nvpE27fNilQ14y3dqYfwEB8QztLYr7fL
xjgqF+PSlfHGech/zUzt2nXk/Uxnv6bJiFnYI7ng1UXy622j+/lB3Tm3y7mf79NLc2JKYU0px4r6
Xvo4vfbB3a/4Hr0mjThcYNqyHpkqH5Pb+H55neQAKEcJ8GkMKqA22+fyF2n1DCrqyvrqeSAJeQUF
DOwPG+drvNgMBC/doVhPB42l2md3iwn3ixBBRfHHB9LQ3E+2mvfozToPtxhcedfLOUz89oHmGbg6
/u7Do/OqPje3aeWnyy6/F/ODD+2r/uAtIiaKAWX8Gubz8soJcfha+DMicynEYMzAxhRhvLQMS4g+
V4A6iBDcfA17ZnisNR+MG3cdrtAr+pEfbppbxlJOkx8iFmTetc8ZLehVdjte+F7TverXG+XUY8C6
1Y8RRyhTIF/7UA9Zs7LP3sbFKb4yyY7wqw15dnvAPGt7592qO/Wm3JN0aD2Fr3Qb1zP1KrrFHLzh
/ovAuY21A10V7Kd7+wxlgxNecsv7nkT6IXQtf9qyGnutOeN8OT+X9270rZ/au3Xrcu5Ott5N8Vqd
7EN3ikDGPujJZnQ2WMk5pel3TAepw/CjfZ72BsNzcxj9Zq2ctEd3V++YofLMuztsGg/MKcZfrvj0
4RHHxw7pzi/aV8se3rlf+9o+2SaP8X16b52K7fiwhW6rCXcRR+ukrPXngSPznmM2eKG2yB/Q/IUJ
qIg36sv8OX9Wd81T+pDfdOeCUdD54d1GT86jdgvkbDnAMN7lN+69uknWyfsXTdwH+GEczsZe/EOJ
EI0rYiztF/0zu1OsDdqJMdtDJe3QMr0JDRy+DqZQvhKv3tzowplGfQGJJhQgDwhEj9ACdh7l3QPr
hXtQcDdMM/nV6hAKVtmWcbocD9MTvoeDt6zJyNPdzeL8UgWDQyQPzvwVBW3sqXtCBB/Sw17NDUds
+eC98ia+wh0TfOwCiMZEtXVgYmXrmIZWGesjWXYjkYTf1ijg2+Li+7YWUzg58dQKaE9KYavc0kQb
QW7Ji5kIv21JABqrEMq4kjsvL2Ql6npVboXYtpCSgYuTVSj5fhAJHvsIGsnoaI/puEyHKBxXdTBW
B6Mafa1rnYM2Mhcc4lOrfAwUc4BEQpcbNvUAhXMmZeToclSLdx4r415zRLCJGmIzJBS2yUIWwOKC
pYuN+OggxXpSpCq32tZo9gswWKkibdGZMPMRmHsKQKhr5WYKCYizAF18OyOftojwBcUuFUz3OXSb
XOAFqZAUOMCXmjCYQgQVLwn9pNmo7xqT2mBsU3HQxE3YpodjJMif3ZyKNESqLxDlE8EurYhT2pbT
JCbluT+l2WWubKZBQmNIVYuOgJqojm+lsYfQA/retJQ3umEw4NbKLYXaPbFUGQMn78kIMTNY5es0
IErqibj8jqfpHNEekdLFHm8V5g+0+n+Ifm3RZpIlX0c268a6PuVBmEOz/m9xLUT4/JPZIu+olD7e
NxiHQxhOlFSE7KGrreY4iAt5VV6gTHf9YWQFdk2nqBSlJvNGBFXYQXDf9fmwlXXZ71qtLoKev8Nu
xshG0lxlCEWE2mMSlWGp+5BblkhflFv/6qrcTz4sVQAWUECaP3CVUOhuf6Vq+0udXCDVDgNAShCV
onKegXh10jr0dF5zk3UVn0sKQwgIa461Zky7pIRBFxxgLSRrvTcYiUy+vUp0baDY1t9biLtOSwGd
Plmmu1IlQ4AsEKqMed1jl9KM/hairAbN1K6Pi17Vx5qqOrp0+8XR3f7wfU3e4am4bmIhcvjjRvm4
7+tycwCiUDgVMj9qrlB9Oa0glcCAQP24tYTi/Xtb3iwvCsH1l3D/69XrvTXRG1M9ZDu52/X272cx
ZJTS9S57LO7d3um2Ze0AD1VjzR9m1brEHl1QzCEzLnsqm8Fk2ny9CMXxzpVHxRz0DRQq8AhWsys9
83C9T26FFXsBceIzyAcYdt2qZHrzBPKi1hX+aGaLVausBn0td5IPonqNmFWTbUSxO1o69vx+quut
39flA+RD5ZMmjtCwy83r833vKW+8Pvz6mO+n/3v3yQoLmFjD418PkS84Ovjax4aa9vVprvv9/c7+
uP4v39n1pWsrBRiIlOr7IfIp/3j3f3y67035yOD6Hf/xSt+bcofvD+j1rDNx/pnffw75Tv7tdyJf
2WkhFHzv/ccrXz/nXx9Gvtb/9Q6uL7F8LJ35TJvuHQLeP5kSi9DJy4u/bvvr6r/ahR4Ada1r0ILc
R5NNq+vucuu6j3za77iH6z7Xu//VbX+/jHyKv572ex9EQA8d/bYthjNaLLIXGyZzuavb5NiJE3kv
zrfy3r+uOrLDyfhcfO/oyi6q3P17U+5fUmtCDA1eTbzAX08hr8qL69N873J9N//2cX+9sX/7NHK/
6yvJ57veNoku2P9qj2RS5/+gPdI811T/X9qjy2dc/PpTfPTPI/4RH9n2f3iGbZm2oVu2+99iPx3t
PwB6kOtJuqdue5aBwug/xUf/h7Qz2XEc6bL0qzRq3WxwMhq5qI0GanBJ7vLwIcI3hMfEeTKOxqev
j/4Dja4soBqNXmQgIyPDJVGkmd17z/mO/F9gnNmjZGDavmObKIa6euiTf/83l6xQ8sEFNFis2MiF
5P+L+MhapUV1oeO6WiNKhetLGTgmPyjwHXRO3j8oYQC1TKOfDWoCvaElAncdDXCPx39j/7LO6mN4
MU7xjvgtgWRz839cqKd/vcr/qIbyqU6rvvv3f7P+gSjjxX3LA5FGThGfRlj/ePG6EiwBZrDCluET
AATuH4rpVtYhGQaABREL+94fa/r/fVkgbM2vz+e0itc3+T8HF2qVSnlZhQkBsNjjYBwAT28ZREXd
g2hCr/y/vOQanfqfr/J//qD/EHjlcNUin/i9I6LLYbnTjk27PV48DQcie/vvr6ornf/yckQGEBYr
bduUrmXZ/7iuHbkuWTy26hj3U3ROGFxI13mc+4DMzcpviaTIE0Tu+BK9AEuOJq79GpT0xRNJA7S2
86ssq2WfGZEfcucyUtIl1Ccyp7aLKsXO8h0i7DpzYBxgvkdytDZ1ZpkQxxgjgtse2wD4gBAbZ5IV
IBg0HsopyaWgTR/lbbRPsukx4uQKA2WCLoppPV2ALYu5q3ZYc+majCh6zFPS1+bJre1njqfuFo/U
Zp415fyyjoy88hb1KRp5VJmVq97zgIrVSOdXBzQMUmz5jQ03+nYdUmT29sqTmRZzH0kz3sU1tX7S
QexXn50G/bM4n4lmIAn9/1Wsft8Kp6hbCCSksB9J37tKoFe2EOcqGU6ImnHjBzc7WmhiVc4fUdLC
apiL2OMrgFOyerordox3bU8SshdXdskseu2YUREFb4fJWM/OM/p4eMGFxywGS7ZHMhKKbfoi/jC9
rnaqbdOojxXuhNa23lapEWKwTLZlLenhr+J2ovDa/JdV2X8cg783AfzfgMqExsCPgtDTMK8tmWgv
99qqD81U6L0aYL9w2Y4g0b9Xxtmr83Lf94u3G5qtVdLWqlJrhviLa8ytPyQJClma7+Wg/+QLU0Aw
c4L+OCqzV43rHZh+cxgxhm9yufxxnPI1bn6j3vkcurbYaR/JQJB19LoMYmazci+n5iOimUAeDymh
PnZ6b3wVTfnHnGoSPJiGrT+ndOZXU4tHXT95bUDgLsExDGe3CNx8hqX0hL3kGW0ZRlY1kyKHBTyv
671rdxfgoNVWYiQGl9PQHvGoCAvHGXdlx1XzG3s3eeZfjE3zBn/AKt6t3T+G9O2D1afAy02mQ8ZT
ZFOwyiz92+V8ghIHItLD/pI7Fqx3Z8GHVChga+5M97/7HdTUFUYiwdfnOdpn/m9jcf4Q6Npsiph7
zl5IEsWjZVnwI1qfN9K6XkSrFqGmOcb7zMzsK8iOY+utZOeW9yy76h5Y6tmFNL0tLOtSZwG9eSMo
9o6JlKgw8JUCMKxspqBTy/1DWChmfJoftWbAFKHTwKfFUELzF5jOfX3RAT553UaffuA/8bPIJOlZ
4yMuxmSrQ2O4Jq/e76wExFlj3zE3/ev2rWx6tVFb/7Iyb9zNfnEH6phtxpiZQO/6z7kiDm8u+HSR
gb24Xmj6O4IelCQDb71vZl29EBB/g6nNzANplEUo3raDoL3mPWxd0pg3OCg0xGXkMjPz10oQN2Ng
8NWJeRyHMuTxfYCCtgJaYRU0DpkauXpKq9k6dEN39Zv+1agUKOuBy/d155l5DnyP/pUXNx+2zWNY
pC3leBbtUxXBRFmfuFqa3DAHk7TQYDRpzoGDoRi1s+PI8GGwm30eQ1Hwe8huS44rRRnmn9Lqv9kg
FHIbRI7Lk2qtvzgCOkk3sMYDegsDb3odJde4E+pDppXayWC4K82cPAv0wcdOwcQVBuL4RogNcyEx
rYOHktF2SyQP6yejhmLZRUN5Wm8nv0Yhh0UNGDCBArJJXwvnTbW2G5o+Uh9RendRG2Hm8UAmudjo
Wr/1TcOQ2OQRT6IlXCqW/K/lCO607vBwYZa6DmKlHhTJQM4YHypoN6bHi2Sx+wfGBd4ozTdS+Cz+
JD9VdvSMK48/5kt1F/uP+rLsBwF9IO85cfTB4431Mz7+KqjvqZveFbKnQVWvhp2rUKU63ZDz9PX3
54UsTFm/B/b02o76VQWrziN6NEGAIC9lOh5n8+tQ0hqR6bdhoUsLRZlSwyUYhfc5TOsao8oPlYrX
ttqPMR6TQDl/6ky/YpTkJkqtkzk798kt7pZZ3sug/Rss8DcE5Hx7fY5dvtFl5nJ1BgHjIyNt0y81
MGQCuVdbiGuUpPx1cE25FOXMtzNkly7hss7r4j7DZmwkSiXZJ+gfchqY8bQOW9h/tkrPVwXzGyxU
TDqtsv+kUN2ZJacv0GvG4dAu/ZteodSsn0bAR4vhMtF11acuUB/rJdEtWwz6VuQCa0cXTiOiuuXr
A1pGATZzSAif5IYXTf+x1jdkwjYHgn47XnOrLfZRUmYOQK5+sCOvMXPJXmXr7CXSEV6r8i4RsrC1
fyQO0OEcCEwq3YMnl/wCGx0cTwfkLo0OAcb1XW87+0EVPxfLa7bZuqqJCOHOZOUGxrKl3RRLr1AH
Er0zkSk5EXJDrpg+1g06uL4h0WWS3T3TFSrKgLBhX3kHK0HU2FQ8QonSwKDKO4ABDbd9enLr5DZE
3bUlZYlYcBa9dedL+uLqZD30RuRTok6+sUc/8BVGu2yszypnhOlPr0S5lqErgHfnWV1t+zn428fV
gf6QvYMli1W5Qn/u8xH6JK2xcAK0IuBja/DEIsurSgKD9GtAzDqJI+aeVdaA7lyi1UkTXIA6CnX3
oKaXhZxmUBqPvQ3yovDaZefP/ndFC4e1I1iRMTTg5LgvLXpgcnWr9jE6BVPwo9hUfwP13jel+5Rl
tsUGOF9y/ql7/Pk66o+NPdrvaG12vigPxcixhgjfhynr0STRgRStYMZc2pfF8FAUDauiOSVFaRI/
PMmt3NYTLzXbH9PqhqnzbZU03RZi34BIDY8cwQuPi5rvyZIYrLHu5xyBF82LuKLR2OGpLOBn+Q4f
Kql8LmdBCCx4gpdxYUpmAzHd5kXxEyz+6nuEgSbxcW+SAXEHfEN717oNuoES1dQSu+fO5h2NU3/K
2srZBqA5SPW5D17009UFZrre+DB66OKJobka5G+nErxl2xFFQuubhe/ZAKqmgp7ABRuoWdeITWXM
ocw4wPFRml2J5xqIDTRCw1UXethIPD34Ikv+FhssPmgBjb2zZKvaYxYjwrrAItXWgoBWpWseBVBM
r4O33VplypBMpEeyS36tDEtcSlhBR7Quo/C3uh9f/H5wN/jQd+wONTeR6W/4h7Y1e7pyJ2O/dL9Z
7aYHFFCX2EHE0s9k5fjT8AL6qt6mIvqE/wAt/utNpPDHRk3ykX60DcbncwrYDMZqi+Nq64Iu5flI
OBvU8PacNLDpPseA9813I46Qp/QN8yBEc0sDmz1YISZY1TZ21tMTpAjd5In7op302UkkUS3QIs7K
Bu2jegtGaRAByceGuW1GRx3m2b+5JNRVqXNW7L0ZmtFTSpN9L+RpruXPyMccWhilDW8GYeGMUZKH
KiJR8ZpmxYkFmENBH/Wh3+NuS5CMHnu7RmpIE95ou18dj+a+bn6nJTdEMia/SKfBhLhIzezObKD/
LbuAE+8u0320n5tdLubfizkiA6qIUTSSmnV7YfKzLrmtQZhxAUT1X3cUCwXgzJTnJbqmtZftgjmM
pBohonEU0xdrYnBjDxW8EdeujlwJdDQeDMgETzLMqii9zAaYZPE7LviyO6/O9qKqriIHWYlSO912
87LH/w+Xy4+wChO2kvcjvtsypQLJ4GQEHuGIYMmYJHucbHySSqKqx2bfelA2wHnsB6sDQmszmncM
dJcAMwuqL3RjrUTUJT5L6Nkctk4gt8enMoXWbxMOKuLoELGFh1nncbqa+r+Ew3Jwm/OfVEXEiNow
GZrW5SxcqoPhINVompgdXSOV9Cdm4g4s1rgmmtS034RtE4RgFf4KT0rJIL3JNDe2TgLUKI1ACTRJ
/tyYzHwzNOA5LPtDYEHIVQPHFrtr63DMWI9QDZBiwapYjtmuFs7FTfOfSTVV7G3kwtolgAjUxrPr
3rxa/B4oWLcS9M9BCbvf+5RbypW/4SL/rdwlP8OqLKg9SMNpbb5Xz0UZyqjl5IkOTYGZZVszH94L
b3yWjUTwVEuuS5ScGCVxF9hRf1cJgUNYmvaJzG5GPPwVao4wYHYUtjp7dcwiCQ17Aqe95DdcA6Fd
eN2KV6lDyx7bh46jRW+Fhgnwk2lStudM6W2iBjV31g0UG0wkE2CXyNPz0NNpRzozAaJqRvbT+d/7
3CJnyDW+Ibp+tpsRdKpRIoZwFm8zoX521wCJ2ELEojoOsbohwTA7BqNIr46IvkXXohIooYA/bhNi
dnbVeIb3u3VN5FdRPvJ3UZpmNepSXLTVid/9lEuPFNLwwikADBcHfUvOXMZqA2/CfQ/8qf+ci+Cb
5+j+xMkKg+vsRRuumoeKWbKET+LCQRhM2cxzHUzB47TEVOS0DGCwoI/s1igZx/fD3rRfhO0+Gv78
k4Q2vZPEuwxFfMumYDpVJKJGhTcdymb+6QsBATHhObM6s95PEYlkM63YHVeX272f9nWWeTvpxgFu
pZKKziUasPdmqriuv8z9+rhlajp6EMIWnO+QH5ZgrTa5PQHkEBqjwkkK4zBO651WkJ5nCfPgMA7j
tcMpoWJUFiK0idVyu1BjgFlxzmClTovBWT8B9R7yVZGxvqMDgSjcFFtP0nvo6DdU+d4YiXc0MhSa
lbngdc4f6qm59kWBs565sY1JmmRExOzuohCah808mzuvcn7AV0LVPeZnkj5/SiP5QByXp78U4fYY
vPnSRftJqCF1wWydc8s9t2Z0GWxGof5MvBJqANJr7+aCAkZr0si5hoGqENZlpmb95/6lX3j0uuqH
qRG0k1Z20nVzr1Pjs4lLiR2K4qskFwYoDgGgCDgAl3ibzgue+2Tsdo9W7WnuWPUbKCzu/KagVwAZ
5ECuXrjkst3VMKbwpjwzqWBK0dfJ1q7zn5kToyepXKjILiplXuZb5dI5zBd9jCJEmWhpvMGxcKf7
D6oC3iDejFlWh8UTSQgR6Gb7tMBSzf2JyXtfVqlA4oyPP11Ctxn+lF3zPJbJN1lFbxV59kxJkERi
NMBxULCooiPFk2nsyoQsNUy+700v7F1ReXUY+ej7aVq2k0iI584hdflIsxdnW8S8A67uZVYONhb3
6qz5a8qss0PWWOFQOPPJhZtQFkjYXeFeyG5ejnUMC5JQFBi4q35zcZ4ao+BdxhonP1JkfCFkqFKh
7GRehmXRQqqhf0L0IPO5bAnzDnBw3JRPXueyMtNN2uuG8q4fKzS3HOw33sQiGDUG4+fxqXcI0Os8
FvHB9N48DkmhBdu5VOhkpDt4D45vntInw/THI6FV6KSy4a+XeO1uBdzDGq0aLhdAF85IcvB3cGNj
+E7ZgeIIHWprEaYakTs6RFBH8+ro1TXJSL58bXQahGt9l4tW7XX7btPB2HqImJOK5Q1X+yEyNVKf
hE/QNrdB8jgmukguRcbxR7vGuTZBm03dd1n1hB3rJduOpb7lUgUsKIPNYQUcvcyXMBHubrCsCrBU
p3e4tOEtotXNK1IhnCTfePk8XucebmKVJshyaAkC89ATIVL1fDQcRaISv6uLxnkfMnkZ2mkKF3hC
B9ddoC/mjPKzBXaI2YB3F9mzjI3yVNvi7rQ4L9DV5tG61MMtPZtRHRpz1vHMId9MyLjadprOrxPH
5bY1YnF0zLnb6cX5mXTqBWLioy0TuXMiFWwDrR8KpvQhzBKXxzm4TsAGThhIT6MNJaOtxcO82DB4
2wl0GbtrSXi5GhMaTu0DCw6F/bpXAzopthNlWpZQNQUBG7bo0GnqSMJMkGaym5b2vV7KQzm4nDUT
VvZ5oYS31AD1wvM5ycnoKUDLWk6dAwuIB6mxi4tCplDPi36cp+k9YtKOaMX0tzD+SZAwOCxLR51a
mIasi9nruL75wKJTDNRvR75YfIBN0W9HGzWXcmm1toL8h4VE0znaKk+hlzd+FDn3GdHmuAlydoUC
N8u0XkBbqJPVcazAxBs26OziXOPuA9+JCRmHzcjaayWRCLsqePPFSjtyuabkn+HP8fOwxOySze65
0OrBE+U9MegadgE75jQDlsVTkdFp48qgVfIkjw/aaUuTkl0HHbRSVCoouoGDjkO3c9f7qx+c9GCS
zYA+uC32E3cOnv6O8u2XF7m064T9FsT0bwFedHGKclzBuah/ePAnLvGajDCT1a1OdWmZmGhpPlZL
xrNiFX8rDxdGnmRDKATH8mjo+31ncc9zc88PdHx/iwF481DwzhS6+MIxHsdMhd48X6rKQuk82/mT
2xg/qxxxQg5iCRJqoMxxMyFGObIVWecYFwXxSE1wkAULcNxp8oNrGKwii0s04AwVJCknqX0otE6u
lioxG3DP8VE4ZQ3TPXUqRPkUEMFiiW0b5L+rmfVdB212qF7rZd6Xsom2ozAheEr0w+3MiS0HwjgP
uEscC8B0J8uLCBLac4L7zze8G3BpAPF2ZbzIaiSs0pkEJoMk2S8RNg2pSIFTHp2gANuS2YJIX8Ab
fv1ks/dfOl8TUgDxjqSyX9M074BdYQ3Qn0sXZAe6KFfPqAwO5YAy2EVTIyjxLyClxcC9KQcRAKpZ
m4AE4aFeah8n28eGMXlgOab6depdYxMrxgGRxS5hDevZ2vZCZXmPGGQ/oh5pX1Bvy7F8MX4LojgW
8KbbslhgqyXi3hJc2jfOtH5poYA1DnzxNLjtZ4u/GgYkPVJK8k5EP70oJafWv3G4CgNXEQcoMKTA
6cMO4787M8o8XDSjRElb9dbF8Ghjtx12R573iU/h1+ozV3ZCR5DllN4oHqR9rcbfgU1LGYjkzcsT
REsxB/es0/v6efYujqcNWvwzngxRckSExQi7Lgobr7vEDWIIHJUvRkM4rN9hiVmLjMSwYOEl97hK
TkLVFp0BMDVm7rxH5GK7bfvp25qhzWDcOaF+Nlh69aDfs9i/MCe4dxaL3WScmxTP12KrzznXzXZq
6qOH+RgbX/1JY/A9hZO0GO7LlBNM309XiGssZE5AhB3Z1Tvu+M/OW765RvXDVfyH3FD4PQHkaIH5
woCQ4xnNcwGvn8x4uckXHEt6tgCYWt/7luTBJg0uJffCpnbqX45hwuxRrGfK4Rf9VlrWR6t9LosL
uatnv7Nzl4ZnzUo+lMu2JfNTEFy7/dp3VEoNTKRIQX1lRi67SJt11DFTif4/uY5BtLcoawvmQ7uy
kHiVXVJK3OAbCrVNnFIEGqwuVdQSpNHBAlUNZ27BmMXLFOro3k536qR5JEkxBvVjmjg8Jh/fSpNl
070e26OU84edEVaUOo8d/aU9OR3utvHQ9QYZViABDHElTtneNe9qcns7+b4I77vpjenOLjk6AcKe
9m51S/ppNQcqZzNmVO5mPHDoRAjl5WwzCZ7MzVeRV5B1YrlIiHozCxMj/alyPd86wbKfGiszOc54
D9R+i27R2EnZbKKg/maNjn8XOR09HQPgrzzdnGzUVqEX9cF9AuNS/pnG4Ce5DXCVeMxF0P4gaA/o
Kx6f0X8x1MzrZTi5iIFklBzjfuJgtNCZxto7pdz1TgZD/quw7Z0jcRWYhHisCsfCcFLCbuv5CjMW
yDlBzJSTARwMHEukJV9GK35W7UADdcSySbrg14GlbWkRWdNYPAjj3lUZ0thWPs1ZVV8mJg53D4+d
Y76Vk5WGnTK9s5jT92xo47NhFV2Ya4e0RzN5qJnVkVjrvYp2cgFbP9EWSA8KzvADcde5y4ipbRv7
qMr8eZRje/PQndV9oQ5LF2cH18KksRjXvHZeEj3/7gy01QZN/wcOe+pBQJ4z5jLYoQKDnEM1P8wL
u0kHlRaHOZt8hBtgvWa+XD2Po3pR4rU00vjkuAKjxXtLQK/V0ypQ2CYa+lftek792gvjlQ+Y2c8o
ANgNZu8WC7ZsEMc3x6ABXNJUxcx3bR0/2hkE9WJcli/CdTqe5xVXFARhGoFsXmbGiCZf3tdCj2IB
PTDo5140GQy+9OfXrUsgESW+WSCRz9v1BJrQ9puMv4XlchBygotZ+k8mUOJdmY+3dInDtsTTKkmU
2HjN+OHO8uaPJg2F9TmnXvnrKL53O/upUou+ctv8HWK8sRE/NuiIGc6a2tlFOjl83Q2gFF+C9T3W
63GrzZH5+7QuAKtwIqKP2K7ZRHVVMxPTNEL7AEM5416EG8c5xSwaNOxmSdZ0u4w4tIFk5G0KS4Yw
7uAzmBiTwgzdN4Wvj1nOCSCDJrYxrWFdiDICnlz6HQR13Qf3m0Nj8SzrhQZdsWf56fcpqjma/5Rq
JN0H4Pa5NQZG32qiZDf+ZuOkz5bGjlARVeVJyTPolAvnE96kTb1hL5Nx7I0KoBvlE7UXJ0fT2Puz
+Te1YBMFSSDPozxbvfd76ZIAeBPZF6gCnF0i+/n29W8DwcFYem2LgT56/yAirW3w4XcWHAVSky2i
j8fp6DquvZk4HW8bx692hm5eIZTnJIYc5Xy3Yb9ssr4Umxgy4aaa9crVYrWOEYyn0QPzyuJsjfgi
M+CrGzsgTKsxHYKD15gIeg3Q1mOqHvbHozLmJ+ETIRAHpIH2ZvGncNllZk9Bg+X46EU2kFgSzpQZ
4Cwk/ilP5vsiNKVk+pSsOJp4yX5XpmRMauPKIBpgR7zrhxgNPIq8/W1TfugpHmhlw77M5LWC07AM
wcbw+uwWBCZa0IWc1Tht36s8ohtFMQW4MMVYDcTmO3hkOPrLkD0IRW3XxMEuzSla2bQvtaCzYLeE
xA/tmuRde79AmwGsK3hmGzwnwo9DEhmKH7Jun6Z1Q1sEhAxiZwFh4tZyMoKCU0wvVqr/Dj2a+J6A
V3QRTyN1xEak3Y+qwtaXGL8RK1/J/LF2hYN3z06AcJZQpglLxoUq4+g97g3jA8uXdPodFdBL3Y4k
WcnuT8BcfmdgnHTp9za9VBsG9DX2mJEDMqNVgivI6O2l+LBTezmbeb3wpij3iUN5tNL20lQJQ6Ry
7E5tk9/KprUPlU1Wrcg7LNYMsKxo/DRQb7/MuCc4Wq5Zdt1rpZsaIrC9tTmxbmeHyDAT9ymHRIgS
hL3y9Yw3mZPCJpxYY8ulOeQH83hxG9KsyLyuQDe+2pRnzeiKDUEjL5arCCf3yHoIKu2eIv6pVXVj
On6OPNCUk8yCM1GuV22hImpK67MA9o1du7BWVGFGHChnuSiPl30tR3UogZdqt8ovTq7/2gxEdsOI
29Omt3Rw8+p7lTDsDOyZ5hBT/jCZwzHysBi3wamL6+jgiZ7TkW0f5ozsQhM+K3OiumBiC2s7M4BV
TFOKrTJetRMW5D9Jo1RX07eGjOOdJ9hCOdgQ78Gsj/iY9lm6EI9b7zDUwdNk0+j0FlyIlQ8QxMCP
2WfjY+5OFsyT0t/Scd1XS0QzhXooboUfWoV8bGRsUXYESQdDml9qdvGzY0Gl26M0+N//apvcYBao
XJP+sEuwCajif/1V5of80df/2/Zqcb5//YSUjIXIxlWxrJXFKnh0sSgqvkf68fzYrOzT0MmiVzOG
P7RU15cq9dVjMTl4sCtw2VQ2oAFGO0CBsgT3gCdg6zRrYm/SBEcrCHMDhuKcxY9BoozPZ2+p1aYj
jf6mJTdLZf+sevknv+vYsIjJJUuMBO/Hppse8iRYnvgM6dlsyJzLxF4CNd405og5x26IcPfjPUjV
9F6lTI+LIcHgOvwhL3OhQ+ZKhG05831e75vFhr74xjf8XsBBg4sxuadK9HVIWM2PPIEmUNvTj4wQ
x3KOxqvpJeNh8t0SdUCK5SRwrrFyccMDtzo4KfDhZhpC5vrVGhGfP5QlDExicXYkClC8lGK8toBk
ULTMx6am1rM5MpVZFaaBA18+yjlZY6spCQECigrKGGFGhtNkQffF2jzzDZbDe19jK86bbzo3GNPa
PXbdvN9M3oTmpFMP9KQq9GbjSOjHKM6GDV0ssXL35KD72wpzXiusmgUBZoKs/9Ja5JAuivegJp0q
leEkooav96zigU5pu6mt7MEs1yfdRZ4XOHP6vIarj5OUhLLncm/FXXBmin9qTabLk032pQoofaZ4
l5Ukr8dIq/wVY50ESMHI9/JDKZ3uNiycoFCb3xzTxrpEsuPaRgsOHWM1ug9ieEWlk1F46zBJ7eZE
AzB9TMzgOBXgUn1udUP/0ZWfvyOo2PiVdR6TeD6RlEIWecK0ua00bkdBL68a+3HvwRwP84qbHbXW
Bh5O+zB0+KPnJo/3pJLYm8Hg+c+b5vdCqnPYJP5zA9Zll61OhlYzms5WGRIQx+zBnUVIlo931rZX
7tJu+mtn03aoccAEzO7kUv/NHPEmJv1rSFpkRal7EQSSM3vb0RiiGWkRQ0Vn6R1ZXrKPh+qFm1jc
XI2xrlcF3Oxkcb95T76RDvchxfBixzQsTdIvHJOclK4mRwXeoTxV2IMNWZb7gunWWaFH5VEZ5ZUk
1ukgZEHTjIL8qPrSf8hoF52SzghAYEbBqXXAzU6Cj8HtX55iMHUPtVl31CCBfSHVciFNySYmMGr8
MHdGcasjJuxZcu1aNwJ2gIJF2Zn5JK2o2letUx0Xpj0oXCDr9nUXP1v0IXfCEuMzHVjcz4Ywnh2Y
/FgvVjdWOX/rXUbryujTl9Y1MOSr1nwZglYTmizLVyQ7atvKmgNw4jHkZFCO9ZCCyuUJ23pVpN4m
yhiCQnL1FijFHS7S5i0G9LidzaF661uGSM3sFW/WSm8tJ+bCJn4RYvu67K1bf6itVfJGLxTRnJXH
b5FmvtRzSH0loK/aFoSavrIw0ZAH1PuKvIr0qtFVT1FO8rWubTrcyKN8hSLx67dZstg3cKrmfk6/
DwVZU83EbD0KDEaLLey9DNhV6nXTDRbteOv7dLpNVQNwJmGOuf73vp36PfkPpMwUUlw7q39QmTxa
g+e/9bn/2gP5YMH+CZ8yJVBmHS8YVr4v/fhHthDfWCTg690YNLw3uwCJKuJ26ylV+27A8epjaNsZ
c23t0Lr9Yl6pw1QpgAej5+IkZzaqTEtfbc4lNEZyKBR9+WloKCmmVT+ReT6BM7lNE9FERZvLp4V3
bGTehew/uLFt8VwKlmMmwEQwRQHr2UiiFLXtMcqVfIBDRKR8x0TQbVBKuJVYBTsGJntiPkPL2Ks0
8dAFyPEqXPgr7hT5Z0Q7BN2q4bmPs4de1cuBMHWmNSJ/Uml6HNSUnedV8xUtLPLjyDx5djAH1v60
BVwftWR90djnZMdxik2g/6jMGl9+5nb7UqvffrRiS/Kbva7acdGQcF+uKN+qpD5aEzSjta5lSrKd
kIOyuLOIVGN3aRVbg5e0TP28wxIjxEIIBkKHxDk6t06wR0UJlbzuOLAXxIL00l8ujvC8a8Zhk6Ip
CH1HDw+WO7lEJUXyUdbZhcnXQ6cUQIqIIGFAVvaJBWE+cvsJ3tijMc4tItYlnMaU5rmEP1xpULCu
BE4rikQcB8+jpp+rnak5hyTLSOWQMVh0s1fwqO1TrGdyQ2iKsWwvB/ja+kwpZMfp20JG03NMG+Ei
W7QtlWNG1y6ZwGmrBNAQUX1I4rYwWUmDS6ADdaAz8oEcNz3TE+BDLqci6ZcnuVg2nbqrb1r5rfO9
UE+DeynSkXOelP7ZheG/GVLARIWpD2NMuKQn7EemgghVHeedhLo/ulCvCUJm7iz96DUMy2dhOVdj
YcVNOkzWHasWdkt4l3NNr3ZQGTzpbo1y1AShBdMjQotZshwHplee2fujvfZga5t6fK9n5iPaDDSe
cBgp7uxODzAZnYMtH3t3ACabMLAZGrs8E5VlsuoPF7IF6pOvxwm/dN1eOJnd4iXCJ8r9xmidAFUz
qV8o6yzURt6DmoP53M8uBBY1QpAgQ41xLKxONBFnIQ21nzRKvDr+YZgBsndaxgc9tE96LtkaFMAU
9tDvtk0ZlDj+2vw5KqluAQTw1bqVhVXrF4coB/gRRIirei8+D37J5tmoe+dQAZOJR4zBMNFDrRJn
t8wzs9jIhOXfa27G8SJxnk1zoQhy8B6/Ckeu5EaVnnFIwP2DFItpF6AgGMUBTap3Nzycwu0giv3A
5wkLW16FRI5bVKO3z03q6Na0UYYb8W0p7eYCZnfZG44u96Xn0taJArqEiPFIMkY3TqbfmxOTX5sv
1Qlkq/cQeP1FZ6I/uln2JGpNl6SI4VC07nCS6UQt1MeFBc9pWPHWzAebdfP/+m9fv4zrn0ZLgCxN
KE2zuuzErvQk0GCvO8YCwhoyNh9EETl8LukyJ2fW5kO6/sHXv9mkiO+qQKwdcfIW/KuvQvc+9gdh
b5eY3KqNd04hLzC8vo/fJ+TuL/GuPQGjeqq++x/jrwDCy8ZN3i0jJEaSxm65c98oF9x7y43g7qc7
zNfoE/BEP9279hCgJTQ2a1tFbzs3TECR/wdl57HcOLZt23+5fUTAmy4IkqCVKFK2g5CF9x5f/wby
NW4lUyHFbZyKPFmVKRLYdq05x3z2MXSuI1d0cREu9Xd+4yY/6/xRZPQS9w0A4A/yKayP0zMwdiYG
IjvtNrMAsdvVvbEH2XMQxJXgPlQY/CKK3PZ0k0YL60KLUHwjmfAYKQvlHL8RVqLmpAdBcwBKFTvZ
BwQNCm3lwSgA2zj6CegVnvHyrSsOLAg1LUb2EVqZ2U6qlyOJMjKBMCsIWe0BZTQJ6ZStGWYW4NWC
G0OyivZeskYKI9+Vb7lot26aHEzjIgjvfHXEeSvlPm4WSHuoMfUf5QZhSUMr8hUk+HBUkWlVCzyi
6zK+pGdO3Wq2IdtLRK7I2nHCQ9JusofoQXhBSkApCdvDMl+32lJ5UN8SeSeLNti5KfhsDso9QaMM
VRd2nGq4Ps1Eu9uVe/RtCWjNl+41JXv7FDjmLV9uXKjvEO8fi2HbPQWX9gEyiLJAansQqEkDMzmz
qyEhWnPjJGuMlJajatjFooLfhA72nuRU1CTCJRLsAR5Yt+wax2uO0w0ZnNHemiEtNHwoV9qJtuhB
JGync+9ifyESkT8XLelu7YwAFD6Ug2yfPkg32iXrF6p+amU3QeF7UIn2sjss0vQhzuLJuMiAIxk4
wkZkXJfOU7vFGzBRG44Wwp54jgOFYy6Sl2iTDPMI8LlxjK7/SMOuW2Wf1aF8Fk5AIVHor9MN9Ljd
PcLJZUB+uVM+hvUCQQ3V5PeaI+9r5VD7O0ofA+V+WCoA9eObij3uBTvEIwtwSsxRsZTCdU9GGX0i
NtWjBWPfpmtmbEai1ZRNdG+Ki5ab7LA1KDIzVZ32Uq6yI/dwtATE24nb4CGZddUz2qumxQIWby/b
0dY/D/eQt47aOtwY91V2q4Ub3Xc833mUTvKtt+FsSrptNpM/4s9qly5YBmuKJdRWVz44LZSgz7WT
P1U7jzLgY7tSIRUAysnQsdmNS3YiapLgOLwm2+pg3BbrV7AO9R623BJVbumYzvAYv2AIORsnNC75
k0oqmINTRY1Xob8knLn5ir6SBpLMAvQJIsSjqNwCCdtR9OlfWMqUN/p8s6AeBfia6neCLO+o8GBQ
arqwct60GIBDfg9SY2cVa/XS7MweuYMrvdUvIhmCzOilcCg3YrtABWothoX5RMzrWQoW/btuk7YO
SC89z44epLjQ6tz4nPSucKFWRJoqJTCiui7qSn6vn6JXmCbl0lhrp8mwq8ciccwz98TpS8LUC9Rn
L56Vk3UKog1lMG8zUUA+8oS4rEckPNn1m6A6zZrjRrakTaRvg21+oz/1K+PF21c7Hx5a8VWvAgAr
byDuxha66c6ge8Jfbheq3UL6ICv5xdu1xl1yIgQuxONtJ/fU7SF+LeIbqPsahyacNm7KAoR5BjXQ
ly8eVPS6LVuibXyg4xxHDDDHHmmNsiAhtCIs0i7Zaxg0MnIwu4DxljnanHJpe8qGJ28XD8ErudCT
uKjfubGSBTwSdGTTjIV4v6xd6TZAfbyOYkfftXvyKPInBhPoq3lrmrUPtnlTnMSGKqHjsWWFO6Ff
G9oCATTyOn0J1/YebIA6LsTqDkHkMN0KZ5m+4110j55boBRsJ+m6VpfSAeAtzTmXbmyzYNV994/m
oQC15uDf3gvn4dbaTzfEC8ecGA7W3tcO3iesmWgvrLgl4sNQLuyIEme3J+1i3BrP/pkt4dnYKB/C
vnaZfxGXegoGoHHqReBWD9UWMVCIUnQh3lhLzAyL4Fn/8nfIxH2ar7b8TPI7OCQ6Eh09Uih3lm+H
axq51raG19cuEACL5BwDTTlXBDN+if5S2EYvIq/0TtpINyUopn36SEQdVTtYAmFvAy4MISMucof/
kzc3CUvZ6Lkl66HYr9VNXTr+Jh1X0ZfVPAiTDdSErNtGPQx8ltk2Qjyqw8xSUdc67XO6qUGOgf2r
bHB54kY40IJFZT06CmIZGiDudAqyNSDRbOk7DWGNSwNp9kkZbXnVPFgHSVwXO0yQmmGX62EP6YVp
It0IT/GycTm6y7fhp38gZNn8EMGJsabejpKNdqF1jHSNTphDkPqeuc2OHicom7C8B9hFKqScLYYd
Ml/AV8fs2XrijC7tS8GGMkEbUHilzo8c1/vQjqD95NtYhZM2oWcBRAIvit8LRNh6LAuOcNLPfnfS
h+20S5x6XS98DEDr8kBIz1v2KF/GJ5iX5hulHwLAdtkxhfX6HDwU47J+Z8rBsGp2yptwx9NdSVsv
cHhgRn/Dg5jKRVg74SUOXMs6RT1Aio1MG62hrMlbYk7byqMYbnXyUDZavIdP50rgZpb1U+PCV7JM
SKi2/uFBQCfgZ6GLO090jEP31YiuR+1Lpha0zh5qBIOL7l54hr+CC67nMnZj7kKFftMyG++SXZLt
oMhx97fLfeCqb8R3tzcIE/MBsOOqfvc2irCwQkAwEVSpHkQUkC78i42HgcZOeXg7DIrjUg5pP7v9
jdbu9YCMuoW8N75yxnZoa5pN+LxkayeCSBThPHLeCBfaQ3Xqkcm/EdhBTjpOj1th5SOpQVlroEyG
DrhkYmbrYm26MDSr6YYRVt+mc/COE4gLGlbIH9pd0jgmVqRsK9/x3xuEi+M26Jbj3dBBWF3N2soY
Uq1NH0kPVkq2MrUtd/ZQP3FSiHKosQfgQrV54SIptAcObMVndUeuBAmgHsfQl4gs9xMLFPInObyn
KJjd1TfhTYanctsT1nJuH+NyHdN40VijMA45ZKpycCneQaEEbPoP2g0BTITpcitGGaC7fn4s4y3F
OY5zqJDCo/9qvsgHFonkMzp1Lwa1O7eDCZjvy02wbXfNs3pXJOuRjjCa0rOSB3aLbYqI0MkNUhBI
peFaL8A34Wt26S5XAP/dZIaDBZDULe/Gn875R/ECPLfCvYnmweRo/ulrS+we2RferlT9xFs2PuFd
xIYFXhWVHMLBWfBd2CA1byrZFreUSS/ZOmx39Zlup/dIhMd0mL7yvX7OnyITBpN58Tl+bbMHPKgL
pVkMePMOhIkVvCysI/CRmKy8JQbbiWiiCgXKIrnnHNdkr35gE8SWHQbqeo98TsyhmAfYvrYxum6g
nnd03LziUetOwm16xikzqDbHcbrXEVLRN8Se0ycbW4kxYudzlLBNbyc+ols519w6toKCf8f2juYM
0eXxEY6snTSSqmEsjiuPM+obA1/YdsmWcyuGH4eCefYSknn+2e5rR2LKsD2hqkOQ/wB9VtjCbHQD
Jz3FO6VytBWUkpW5CQ/mvsALZnIKXhiH4IaTg//CnEl2Xb4tsMCQlyvaxVmftkW0mv22MQr2ZWVd
PKwxjDZtqx0NcHvA2EbqFKrr4eArVjEzQl4UZ9q//ovEgsWJKnIwlmS7GJjVgyc5U/7xLLwUw4uY
n7rEKZ+oOvvCxltxggoJZbARUnM8G6rLoJZr866F3giB7NRktN0WPDnrg5fBrhpzjOdCs5Ft4ZBe
hnsztLsXy3CqrRrYVNk/RpKjLhha6E5KqjPdVrT8VuWj6PIavTsPSRHQqXoXcPCTVxSCSQ0N7pmg
OcrxlbpNT/4aka3J+rlN4Erlrx3sxF1y8Y8FVyiLsxLZkdEnhYA79Y3+DBdRDqzmEpuMtUex7JP8
w9AgPuOOjy3dii/iSblQzJhZV3bIHeEZr0+HIhk5+y53eLnCLnmhdsdFIfmsvR0CkrnLfvE/WI1T
YYuiqjmajxh236Kvyo1o6W2Kpfo+g7DIR+fOxxnZzg/WHV5G6nrFvidGaKE59TL4IOSa67bYuY2N
Suap2kZL9ijGS/tEqYD9un2i9NGUiwpjiyM7/o16JzynK/FdHFcFqFqm6m3Meojwk0fevEJ2Ud+r
L3atvnQgxOS102+CzlGW3ru3qx/9ahch5t3Ie8Extik2t8ABXNOaG3FVPpP6m8H5fORhfyGhFzTb
2uIDMdBKON6w0tbWqTo194g5H83RyfE/IvxkrqIIXY374JVTdfTF6icljh46ydtIgc+3PztQTOwK
6hJ9Nrt889ieAmWffGhPjM678NVbp67lOUPoWDvjKOEv/KC3gOjCmh4CCphLwm4XrMYvwh7QPEb5
pTXaocPqr+9onUBwZFgN9TLa1NsAC/ytdJ4Xm1kkxh0OztZtMV9iTToMa+p5/hG24tNTKdGWdyj7
0LTFc87GWL6Ar4MCuVKPDBxeUnCSd8En9ldSsgGef0WX7p1NQDhLq+w5u4zpOmefOHnrYWOcWaOY
FMYHXTcAnOOW4HrjGUKzBm3tzF82PDe+004b2LQUb0eQoRtOxB7AswXXdbS30afKFYOTkYpy0iZv
sl6Id6zyMC2xWxwiPDCX/Ji/Ike39nN9U6Drs/Tu/HPAfLK9x+STMdw9cYQet+gxxVN4w3Iks+Rg
OYPiuKgf60ftuX5keQzuxB1Ggtty1T9yd1UP2V5aGbtNDBDOeCLKbVUiKM1XLJ4sltozZ+v77qV3
6cY8FvcI1ARnREe67ThKr8YnLuweEMt9gU6ydOqVSMuPZt+DtWU0vVWnEqgdiFNEYVCCL+bTOOws
pzt67/3wGNUrIQXguM5V7pY2qn7XOMaU/pk2OHy4xIGHlcAlzhNoOJb9rvjyVprsTuoq5QTQrsTS
9df8h/la243H4oZVEM2htR35sNW6utO2w5onIO6VZU1D8B6PcWCDUackMWh4gTYhGyXNreN8fMZL
+JZxLAuWw1L8KM11XC9ZwB8FFvJZuGAXrnEoXusn7BQyF0/pJNyHRMhqTcdUatW1gQi6txJvK9Ca
IW2ZX8WDDsE4LixArQCZjYopjXgfQ9OLH3u8PAVEHIWGkGAtvLKBGO/CP78fI8JK46ZkqFjxrpY6
cxlV7ON4njwnjDBMKVPyJCQKoPBG43vrc0amqGX80jfjLY5DOn4R7pKQsxcqZRSifXsbi1G5TjI+
T1B0WJ1HJgMRAdI2QnazaOls4PGeFGRw9V6VBo5LAzzzP/8YzOrQqoW+jvUgAfuW0aJUOVAmFWQw
69P6zGur21uEKbZAfXOKsOgTlmkhcFP58w99uk8MwV/TXKCIicC4WDZVyPEhMB8RWVZuUHAwR/eI
BZHCM5FtFUoOSrTj9CFq0UWIb30qFn3hm4gGSLIYqmOvyh9yDH85i7jM6ebJ4/tuw5L2X5m2Tl5y
5/IE7t8W7m4iuT+Vwjt4jSdzhPVbzGNPkS7XTBUR/zEvolVJgBaF1BZ6okqn4WTULZHiWC2ozNA4
8woY84+jinp1/nVoDiVqkfpDiGDZJsW5Guq7Rphi1kh1kQ/Ja68XlFDHx7EQlHWjii6V9ZU0QrAf
fbcQ5KPCxdPqvLtMUs+Gx+XIkDUbCCI3lkpx5cQ7eTR3ln1jPhTtpK3gpXNYGqb7fpJveB0cYHLV
o05UfJgCoEWja51KHN5NWRO2FpGbIZBkT6n2dTbUmxaXFetMkmwqg6OrMbi9OAbHSsB0ghljXHtl
u+5EP1yE6tzFrI2DmVjwITMOmVZHMbBMKQcJk0p6pPw+UjQmG8Hw7BBxhuNLHv7Rx6nVvtQe4aPg
MeviNllpCceFOQwOA/sxKgNuw5K5+J//jRf7jlwDAuhvoIuJeMnQdEvFnckPvQK66EMiZ51gVm6v
wofILTAFHfuFTIRgnZKsmJbrSo22BeA/EBXj/c8//l++y/zTLUkRTZ0OkXrFdzEGbWi03KhcMe6/
4ME5Yu1TOoioYgizQMmrdKpdIl7pn3+udBVUppp8bUlWDMvUaG6p8vzB/kPOEWu9GORBqui0pJ5d
4RSr9HVo9Lejjhd+ElHTp9UBGx54WPSctJO52ebKRrX67S8fZf6OfyF1/nwUY45zsyw+0dUbkGJN
HJGHVq4ngkWISgEshPAZ5CaqyJvgxi/oT85AGIbvQPesu9c8omMtTsKdP/4yHEiJ++ezyBJaVMVU
Ndm6/ixa6EmykIf0yssMQ1XEBj9jBZKxeA3wonmCqf7yJpTvBqCMxcPAYiLqqn71JmI6dlNRkKmt
Z5T7jD69NxQNnSQnLYKNEW/y+A2peSkKD2BMtp5jAcqBoz1yAFwmyVZJgOkqFNFErLR2LHPWVzX+
kBevsN3iuKrI4UADUowoU5uU11u0tMBLyBFciBCHLUOzOf38Ur97pyA3DSyy5ky9uhrXo68W7Ep+
7ZopGyGZnlByyv6XyfNnkF6PHEVm7mgi/C3DkP8exANO57Gx5MrtKu0Cm+bUpcauNyh+N8yYghKs
AYlxKjpwDBa/6M3NEGkH/B+AgfvkpAeMqKQubvs9YXl73v26MNVPq5mZJcVLUlaHaQSgUejlWqy9
W7ENyPZIq9XPD0v+h57FDFBkXZNFy5QIKJyHyH8mo6Wpg+TLEFihiaDINHJoBToaJ1otY8o7naow
dVND2QzQnsS5rGyuoP49+FKPwDGGMKIPn74lf5pxdV/PzAXFh1Yw9f6tl5rVL3Pk27VDUWnczcwx
Wf/z7//zcZXa0nMj5OMyshatBNUGw9VimrFTUtrdx7TUZ0//y6DtIoXapY8AjpoMWRdi89tn+W72
KCzcooqiHmHo1RDwEZZIgjlWbqzRPTHKeHRm2sgYUBMq5XLta8ynhjAR3aeN0Qfpx8/v7tvpq1ia
rIpw3nQG4tW7w2/y/8fggKDIqSSZInMXIhId7014w7asQICfZx6+rBnDPL+cTj5HJnWlGSczYJPD
xj58ejMQZULsv2gi6bMxYgqu/gHMK+yehFu21WDvHy9d4L3Bidhho6RgGnXbmbLUzBiqn7+Y9P2T
NXWD3VhWzX/WJTSoDCCxcut8p7WU2HUFVyCqtdUAaqaJ0BJPkrVJKJxHkF9+/unf7YuMsJl4RpSm
fJ2jqQ6e2qope8I4c3oEShM9BjcmbbSWfOM+0jIKJH3zy3f+btVSRYhJKnwfSHZXODnCjbNuTHpI
yAPvEsHNi27mLz9/s99+xtVuF2qNjE+UAYvI7zDp1Vo1018W32/HJJNBUuYgVJrc12PSimC1yA2T
oiTzrKcFMLKKWAMDTMuz0/AHE6SGS61sD/hlTpiaaMajH06SfeIR31Z1h07EH2rKEmHMCV0qg4pB
MAYvYeGvmhoFcKcwklthvA8K9uZxBkb5xl0Rem8zcMz0UGn8/OCkeSr/vdorokjkqsnaYyHZv9pT
VK1oFQFYkOsjTrcbtnFbTdKljAhqEaVMM6NO7nF303IAd+MLJV2TgqNvYWXOzx/F+u6TGKbFYVWT
JeN60Sl1QzTHQindMvsSfJrtgUz92mgk+rjjaagab6cArAiU3c8/99/TCapJE2GdoZuyQlzt1Vrj
S81UxWTQTFNAYhhzkrR1TKBFhx+NRbfyfjsPzSP+6pnz/UzNwDivKer16diCVzuNo4k7TIUuHqHM
5ij7VFTRw8/f7Nufo8qixAtmNZ/Te/+7A+rc4RSrMnKi74CpefJa6DEzlN4vZ03z32OvIhn/+TlX
hy1BSXQP4UjugqRoBEt10Hxzyyfpa0AWIOUqfcW7JCRppY4G1u3iWY02Rhld+PrUGrq2WwnWrLlS
0qWCHktSAnEVcRKypyDlE2ejyb+DfNCjYCtVADetT81ItQbs94WYreGHCstBE1H0QvdpLRNRheef
/RQfmOxxzY+UjVbW/gq6e54G6b5X6dBJnUH4g68igM+bZZBP7/jMhU3PhRLPZI88kl5+0b53poi8
IA6IOCnxiwEUee0Nh+sprTZ/aNCrmc+SgVIC7GOBualvnHyDDEm64GPcmn7w3Ke6iHAVuo42qCe/
CL5EmHhO7NHBJpGXGuYkGatK057ElRwRTFwO5dqjwppbNMA7QpiJ2kA8YA7BQzhNFz+8+XmkSN9s
TBwoDY3FgNhmRbs+LSXJJChc03I3SgECECt/7pLspPTy2ayIP2koUIpjfMLO82il0W1tBSqQph6r
/z4Pte2YqWfM60+aRHZDUNxPQvIi6Qp0daUh4TCR19MYUNgpdScU/Yeq0zNeLkmFmBLXgyd+VLDA
dSM+YWujS6UGD0CEKZoBBFWsN8LHz1pjHaemPcsxJdfOW6lRRkMktY5VGSxVbISNyh+IknChDK0T
9Hg5o1Mqq3u8JCe56c5Y5vzqIxozcgalj9GX1p5gHOHBxDZJza9tJq2LgdZjyGP3yDhToUpTalqW
1YS4As/CYv6cstrHTm2050CXPv78uU7f13l9Qn3r1B2EChk5X5NY20HxXI22YFuJr3VExMjAmiap
T4oMCJ7QgCTMDlMg3/qaeuPHsCGC6l6Y8gNuF5g7QXAf9PFzFRTTvplDATxfuGuy+qC2xoel6VTz
zeoxx454G3cW3q3sFmtcfscdlDHlYbj6ZYR8s1HIxE9LFJ80VJnG1WLipVBL5WpEHQ2GLPercdtA
Ll3oFnXItNJWYWp9hAjYkWRUyFlEXntcDzRBPaV3f/ks83Z+tYAqsqGCm7BgeVjXVxSqLF3XF2nu
ggNBnr6NBSGcjWrp0kQv1+pSt0V4T4Zj0b8ORvMu5eK5rlDWBIGpLvOuoJtoCv6mb4ZfNjHp31uH
wg1N1HVZMqFiXq/tlU8Yb9DqmetjGaDeVZhIZWm8IC73d95QPXvpBJ3QkBO3NuBsBUK/aVvR+2VT
m+HI148Ivi37GQFs/O/6rkgAhNl7Ywte1ryHCJCu8f+lAuFngDAwddhDNIy7LEGcqOSbaqZpNLPn
XO0sZMVJhKNRf9fSXYKdgLL8cAvvbzrkHpFkHcYSWY0XJLUvI69qnEkXbpUu4buEjQxxDraWmhOK
Svgxlo3k/345UbgfKSAZNGobsnx1DqvjpkhiPFUQWttjI1u03qtXGFR2l1SXss8uSTsi/SEyEUTN
688j798TtDrvppIBEtqwNO3qnBl3Be4mKcKOYtJuwq/kDON4oVpHCke57+X0bhIQD/38Q78ZU5za
wV0bBgcjRdSvvnFR53nrd23i5jGST7SEBQF9k94C/YhuNA+ddIZHbnhNI+OEivrj5x//5wj492xT
RYWvLUuqpOva9cHMD5MiU5MycSetUektdowOXUZ6Jy4ord5EiU54IXw9zZsDSgTQFj3VibJT7UE0
H6tWISqQf22G8c1Y4+UvBpOKSf46jndKewDjt41yLPpG9dvb+neZ4INz6eDQrml8/KuTXalRt9bb
lA+O6T5QcANP5keECR8E5S+3g+8GhkLRT+cxcRLSrn5UgFTYMxsrduMYroGBw8M31qnWHgx03ljG
uFE21uPPL+bfAzNfT7O4SFrGvNhcH7vUArAmqeYogfjrreI1H6ULSAZHLKT7P4889tKlKhu/jMd/
j5WqyJVcEefDOj/4ahJoNUWMxjNiV2jb7ZiQKaXGN6Eu7n/+etJ3z1QTKXcpJmRB+bqMy7FrCEP+
btfPtJPecYfPmWgU3Ngq8+dSUPaxKq8iUVuZsAXUmlW2UnBateMmRBQIpEqDAzcZj4L328j65rjE
M5BEzu+mLOrcCP8+Wg+CPGRRhO23wgc0hcFZ0QbWAG/fhM2u7Z4lL0LkE8GIkn4batq8017Px3np
MzQgYew0Vz+bDaSxoBzFrqUBl1Ax+lEBgbUgGjnrOoFODUw3G4MmuAZIJJnis0ubqIpTn1hS7NF9
Rx4j8MHDH+CtKWEENJnUioT3eEhjiDXsBH5oM+0pmEly5eCMQxRSEO7q1dldomIiH2aCzB/oWFOo
GOhxk+ATS2ZH2+UPy0AguFPrgRf9+c8B4lmwk4A+YSKn1AoOru9fmlrbVh1IhikXZ1M82dEm+b2w
j0FyhG/U9VC+DcD9SGp3AXFZC1kqXwE8r4r5GvDLgJsn6T8P1rTm0oxkWur1gJsiGK6BykI39sKL
F6GXC0hUHglxR41WAkTxtHabZ5BIME194M5ZKkV9+/OH+HZyETlA+8KS4f9fLSSpWnJ48PPExdOJ
pIqvLcbSxTSaXy5t39QbGcGWzr2XRV2n1vf3CMbtpmRFmSVur9B0QptotiA7WKfrsttyhLrAPEAP
zrtpFO0UtPK+8rp9b06/fZB/TypzhV6iTUTkF6Vt9e8PMkUiNmLQrK5Uw71o+YczVOvaf43TkaBf
VFt1nbxVpXacjfCp+fZ/f+A8BZUNXTVF8boixzTQuzhgNRtj72N+3hX6srTyflms5X8vyRTBWBnp
M1C+l69n7VDHmTTlrBh6TIvBgvNvJ0WCOss4xaME5YE1K1IaN+x0y+4bRjnkeZJyx5VcQRGPMTxw
c3AniyPv3L4LVesxhZkje4QNDMgDawmB0+/L8HerDekMKjd865uyjKlXJgi/LkbZ2W6FvtkKRfHK
o1xksrwfxV9X/W+fk6zAugN7Yf7TuUl4SIZO9csdhxtBakEix8VrS9kUJKSJsiYJ39rkTQX80gvg
qnpOpKRbhRkCmJ8HhjHPgOvlgBdFk1eVFMJJrvY5q5UBPPll7GIyxqUD6N8E/ACBsoRaGaL9wiSV
N/VtwGmCI8HJMuu1aD4bpnpJ0dbkn4OPdSVMO7fmuBSxQYKaDohy4B+dJaFsH7SDZnmHsZEv5kAx
o2AwiErxqjbxg6U057TIX62BbHJA9XaNclKtnitTW5a+gLqW8xKlakqQ1mWSyjsFWlNhEXko659h
TrM9MFNlmcv6Ho/xXaeAgCmMahe0CngLEq6L1PEMA+Cp/piFXHMZ9iKK00EEaynvA4aDHWshrJ2X
P7829JQcaZ5yUVJRCfK3SPxtV1W/ffcGFVbWP7x910f7yqvnkkLKzlZW2wzYkhl3254mpzNPiKrv
0QcFo6tJbcUF5k3nSUeWdImq7DXyq/c2qDeTqF6EkFNm07Ngl1V5hsVxO6lVz7HUWsRV8B69SRbI
kTZAlKCPtzi83BwWWTxzpoxERxkt6B8dg8sstHrRKege57VYMfhXIgR88FIFbp0OJ0Huk6REP8sQ
ftkGvjtgSKLKNRKDtzVf4/5eFROjHaIQgIgrNJItDdmdP3hbMVpKfnmfV+OrWKDV8ZKTlY+/3HHk
b7YgicVwPjTTrFWuz/uyxKxWsW+7kyd9gGt7Avb/YEjBsrSyc1S8tJJCOOX4qc/GMg3hTvAk5sY+
95RXs2vOWQlQzyzo+hVzpWpdDwgoZC9bUe/BUmU156BKNj/P1e9WV2paks55n/PYP9fuDtrqUPl5
7vYRijai9sqW+k7an6s420xFvBV7Y6UEOLRQaY4ZHw4did2L7TlpUEcYAdaZ4CYxpvdoUJ9SU/yY
YMERwiil42tci7/cqb59vZJEW5JeDHe6691XFaworMw6d7HTHUu9J0i1fvCbYieK4cnnsJUlw3KM
/PVoar/mCn1zsOZnz5VnWdIs1uq/xxZLXt/UasnYIjxlITOapUHdM2vWWu5oQnTGWb8NJkLME/GD
OvUKYts6672jJrdnrPl23JjImIFPK2J2+PlNfnfZ5cNxnVE4g3Fzu1p1U69SAc7zJqcmfwI3thon
7SnSWC79gDBfXduLGbUlX9OOum9t1cF/+OUTfHOv4s2IlmLqXLDM62NgYahhk2ZUl8qxO8/vp9ct
16+BmDdPqtWdRTF+yFN9P8TmMcRPhs4jj5SnqJ4+GsM/CZn6lAHZF1Rcs4b0y+z8ZjuWFFQ1lqKy
J/3Tne/gW2YTdWiU0C336vxT08pLUjOAQr88mW32WzP4u8GiELMla5KMuuV6IWJkeLlcT5lLdWBV
+ajh4ZnYkFedQg/OUTDym8Mv03l+x1c7L/16UVMUOtCqbM0r1H964cXUD5XoUbzCsfw4oWMc8IYb
zYHYrt8K38Z3b/u/P+tqvFlCFEeqOhfKLPhYdUhYbiRB6uKGI4Wv5ZADYDORNarKOhAJYy9yAxOO
uTNHi0mrO1jWLzPRN1WNlU8/ryrGjZirj4DqUzr5pJOAW0qmdSG1IRgecVMLxQVLbABCX2ko1kKR
2Bm7oq0uf8jHSDRT2o+w+YpPNZPcUeFcqHVgV6JpUwfSpsyMZZZ3N2P44cvG0qozlHTG1sSDTclF
Hkhczse1WFq7ouqOVgr0RRjX1VQfhb68xAB8WgGrKQbQpDuk3bhRWlxqZfsVRc2lq/mUfnYcMggm
qTedtYROiWwRaZRj0l6EBgibZJjs4o2Q2pjrWa5aMF888Ykom+e41t0KZJkwKuMCkLY1OJ1ISI4C
kWZV4kf7Q7i0+CorFZUkbjx1q6MJMiK/XKUDSmkxfS2QZlFZrMnBanaTP5KUnmXsI3pJkk/OCAQv
sFaVSQaK5IdbZjBOUFot68jvEW42PWw6QFH9GBEQ0cZ3bcohUbFUwCCJmPBXzNR9ZImwErRjMBjB
GrIQknEq2DYhDE9eic46spR1RiyQKRQnMHp4dBj1k5mdQJ07SsF5zBCHTZ2xFWpQ42L8wh3ZQVb8
aWEPMsL6YnrmTjOrzy7MT36VnYS6QUvhoXlSsbTn77UpPcoJvsUszh+iYQPL0DZ0cLc0Dh4N4Ehe
gckbSLEVuIHG3xV7B5FQqxZwgBJoq0bYzENi0MuTNRo7Ux8xkfIh53UASPoafetaieEeesG+D9un
3PAHJ2vH9c/L5bfzRzIMicVBQbZydWElLbVsRp0FSa49p9JZkYP+dixIvEAlpI76sp2sHV/xl3Xw
u0MK9Q9ur4gp0Cpd/VgtGGGo+CMuMto/kkgWeJxSz89+WYm+3Y40Tph0OCk5A775eylSEQcBr7cy
tx8tt+1bPFGQ4FPculRTcuR0QDeDk1XJh5BYnFL6/aTw3YrPpmroPGOqsNcXR6tIy7ToNToKeDiS
EsVpi/69F/Q9v31EKMClz7Q9f7pj8V8GIYpXkIh7sQKQbFJ8bAnkaZrqNpaJ1DL1nZfKdLA0YMke
QTQ95Ew7lTKmYO25fpJ95H5z1wb+Fq74zho7YAqkTXVahUMho5rvExTiYyBO+9YZc/2itGDgYpbL
dpx7hMn/I+28diPH0i39Ko26Zw9tBDk43Rd04UNhFApJN4Qsvfd8+vmYXWemOjunaoABEoKkzAzH
zb1/s/5vCZZcQSsNxnnSSRzflGxaZxOGO8HSkozlMQ1EhPyfch0jzOkYwMfXy1wq4aUszpWeo2FX
GRoQm+ltvpo5ZDDmv4bY1qPFE6lUnC6ANozgs6JzBW8Jci+RyKsn9AgX5o5dwL6hwNGzJT+kUNNF
B50gFa+CCJwCVag6XTa2HHU+VQYwjhII4cQLV1h+4EKAQL1Jii8GqQCTirC5hw4sP8KI3lexNGjU
x2LoS3dE878sGh+8g8GEtgSHgt7jsltsa5EhyqTyzXZgxraLnqa4gL6RziJxZj5DjyeYsYJ/fg/+
6rxcKKToBno3lup8j/7hvAzFWkuzuMugH9Jjkm/pItmNvbiKJexq/r+e6ucUrSvgDecgH9fBEpJi
Bl84o8YOJtHqG+Ev3tYvo+QFeRW6FORopHP//r7EUi7yUq14X/G6DnDT8zMnwLh2jtsjaXyRfOzF
mGQHN/wXb/NXUQ9VGkpShFrkYT+FyIsKWUGWsL0MtH0hoKcpIy9Nc1wGxk4quL78/Ocf7K+fUaOS
Pxub/ke1ATg16hY4husqqhgAqx6hyrxJ3njPk+qr4QyB6uT8+VP+2Dp+jrNmfSy1TtTKy5/FP1Nd
QPXHQWEdDUlgqZgcdmgcGbY0MBoVK3NqFtcaNhNecH1y1fXHMobiWI3ECFU/t/pyZsybs8BBVTPs
ypxp2hCRhtPKGJE2aEIOdQLnkWWq7WJEbxS6PIbips2iWC6sqZpWvlc01lLnfuuZSsNrgNr2roOj
a3Ov7MIQvhTN29qSvGuVMBjXwIRLDWWdp/JtMMpTJmSj6VGJRdBsB00ATdgQYlvGP4HabM/U8Tx9
XtZAkxAAYhKWW2SfmQXH/yXSoU5owPH+/FP95aplzSq0gmhNo0H991XbDx5eaYGRrvuy+ErGJwPa
SOxNG/B1R1l1mtaOmHec/qqQ+asFBA+IQiYFXfU/MoO6E8agkBfpGkL1VzRx+YypfhuT5i2dNRhD
VZzh/jz++Zv91elP5wnFuzh/+RFd/2HnEY0qRpAM+TDmCMnB1VgGOq356K9ybRvp0kOSl49zfPLn
z/urHe8Pz/tz/hxNatLlmpgy2Dys9IQ1Fun1sZele5V3xz9/LuMXFWpciBeIxEhL2RV+KpU3vY6h
B6ZMayWLLsPQ9XaIbN2nGitXSYONS/GtYeZG92lajWLALLsOM4O6ocSF9rx6aWr1WvE/kxz60WIx
PES+coZVOaQegFMlQeQnSJ/+glmsWgWW52kvERpJR5aR5Q3Y7tUwBoMIcI423ZoWpMkUX9kbYfdC
nnKDbENMy1g00yY109o4t91/DJcs9EjE9omxO+MY50wjlQL5hgT+2iTzomCcE+sL2SM2GzUjIdSd
PWnldxoed02Nmx7GkEipnEzrX7pJ7TGBI+2RGm2F3OvoLXxIzj3wSzxNOIIbGBOx5cswhGNlOKtJ
sJ3j5rJS7joR8VCzNrBUcPxguKv+hA1W8xjl7RG7h8JZxsJuiDWnBz8bCsG3MFWjowXNFo/Z5qhV
AW5RDL/i0PsXR8yvbhpjNqCm8cDd+rOoM0mKGt1lQV29ILvKlXsHjqIR1btWaDsavvcGi7K/2Onl
Xy1eA00G0xBLWsU/ryfySx/fQjaIRbI8ygDvkd16si3VVgkJN5zdoaS5BVeHxnrhRVgapt5xCKNo
7UfptWppaxYybd8U1w45+s684hm9PeZW3TSjJeIdLF54CS1AdbBZTtIxAixp0CD+/L74xaSAyowF
Og+Z7YZa5U/3hS+MCZrKBOaRl7rop5hwF6l4D5V0VFPeFf5bhRky1CeM8NdjIcBszzAQZo85FXKf
QUTBaFZdyy7cZFdc9dBvMeq0wrWASVz47Vh6JE+d4noLBXh8AfGyETCgSMTZGlrE9zXsgvWfv6n/
dPwG/YhoQJqDKZ3yz7xi/rCjGYtRTxtZSdaDHDklRXVQavpjk2NlUcmDKxleYecp6PBUlh4D+Ark
8BnjvT7eIE0Wr8KYNABqpR7of7EP/UqIgWib1tEcJSz/ozDrD9pUeB2bbaEH+zZM3oSkPAc5g9Ga
yiByg8dJBce71oZH4I8PwdAcNFpfZueReTb18ql30yD7amIuFJR6ZG7p14hbwbLnIdpM32Fag9pH
Fb7/4jMVf7GDoo1AKoDAjcbOz11NMfL8BWWjFH12hZFSzLxfO7JteOIW52c0Iny6w5SHmz7YGj3o
gTyKp4Mhwm7og09xLOUHGmh0txOIQYo3+3O2Jao3aXzzJ26XMXnHHzJz+qx5gI4K9wRnRaOgxpEt
uFu0sBPsCK4qvp3cbCPUcU0PL2xWACqzfLlOYkPFbTcjl9KVbS7jkKME1IXnzhfclGALQA1IX0KB
outmrqn3xZzi5V6XSoDW0BAcsSxQngrKRdfCe4YMyVRaVTL7glhJF/R9bHwse7bgRdR++ppoexrR
TNatEbLZ5eIVYumX7/nbwYf95Eea7Sv5eT5PuuUNG8zXOShsEuVeV9Wj1LafMr0++ub3LpQluv88
sCI2jwExf993G6NoaJAHO6j1ne2H/ffBE5WjwWngq1G8olrISHpVYpliLM/YIZM+QgRki+1gfhXN
ekpm7ugovmb5+PEXa+FXSwFBmiIiWiGp/bmrNtJMSOpGSddDlCdgIRUTvO8l9ethRT7H5xMa504V
MPGc9y/mbOJU+gtlyS+CFgYEdXTm2nyi/1zgxe66LNM5QDNyLl+fFE+LJYjhzij5bJCTro2xdCbm
SM0Q1vJf3cW/2P0pldDToYxLhPhz9T2jx972aZit4xYTySKL1moOw2wJ6N5WSsarcoaR9rp21bgH
3NQLgIfWa6/I8X0OGn0lZ9HRa0t5o4yzBWBnACHEl0vUNl07eAdomTaGSY+hjnEoscWKqIaYsKr+
dYr9j4/hf/pf+elfaUL9z//i54+8wHjVD5qffvznY57y57/m//O//82//49/HnBuy+v8u/nTf7X6
yo9v6Vf98z/6t0fm2X9/dfZb8/ZvPzgZuprx3H5V4+WrbpPmx6vgfcz/8v/1L//29eNRHsfi6x+/
vX1yCaARM/b80fz2+19tPv/xm6TSoPzDmp+f4fe/nt/CP37bfL4F+S/+x9db3fzjN4Hmxt9FoOik
6ypaPnbE3/7Wf/3+V8u/z5UmcjEkAvOgTJZXTfCP31Tj7+iyUSjoxtKY2/Cs6Dpvf/yV9HfDQFEg
ygpqIOIJ5bf/fu//dg3/zzX9W9ampzzMmvofv1G1m7OTP+SEnC0ou3hdKIKo6P9HZyqWGDvWlt7i
KI2IlmNqFX2An0YrT2CnijBB050EcrP98aUIm85d+MFlISzrbcL4tYxHDd/++BLVyLHqqNatttSq
7Y8vkwB5nYGt+l8/5sOMVM/giSS9HK6VSii3P760fl5tQ+aD//Xjv34nZCkZY0U5EYXMPM1M43/+
8uM7uR74pVrpmKwvaVFLZDxQWhjzor3Ft16J22bfgeVQ8/tsNorEqKLvjZPUDhE+pm/ByWOmwMEh
8ggSNaTwSkVYn4niSHV5GNUIiy0V2t5t9PQQwKLBKYrxPATxrtLg09NmC0ZIjeWmHuN33AXQPmWo
aYKFilCuD7qt0EmSW8r1SdD4VdVk7VYVlsgm/bK4jL7CIATWUI5P4xH/lg06WOhYYr5RZHyd4loL
bXa0YjsQPKK3nL+tq5pvZXxhQdnjExUy8/rjdZKU59sf34VhvtxgN1smqM5/fJGmMliJffgwYKG1
DitmO2d4eozBVTz42xKbV8KfzkmKRedKi40O1ATcbxBT4COO2MhFbxVeX2x8nxRbXQ4b1VevaQpw
BwLythHKbNvOKHypV+BUD/gTK4meMVT73198Lc7/8OM4TtnWxhDiPOgS6HFO5u2PL1Rhin99t5y8
338364iwmvFMQ0qz7Y9X/uPLcv7xx+/g3tIISdWFGUFwJszk9TRR1Ll+vJKFdXIFHERYFGMPkZsI
osuzspfABOlmeZO1K/6Iw2fFXB6EPIPCAYawLoW0TnAlG1JZ4norfGksvM718a1p1qVANgbQqr3w
ndGuDLzmnkAs43FXg/MVHxraN31NGLurwTpLh5Il/xx/QzWAHpgfgtABza8oVh1vAInmg8ykI0Te
q1p8YkeLwpOeqFnFFFxh8mFm2mxJiHqr3AFcquGEphBT6BRh3fkuMjpmtpMF4SS8iIw+d6ZhBnh5
M8SLqQ+BtbhwDdkWKhsL86W6h0EKF1MFnvoVnQxSQAQkiOpVs4EW1JjZNbsqkbt4IrtkaJePrQTp
GlswFXB7DTGi61cRmeJE6dlYl0z+xijJkbaYJQbvIIGM9+IzdTo+vofuMTwvngTDNHwAfc0Vf1w+
CSQotTm1K7o4suHE8mEER6Wa4S4/F5jaXvh98cK0tvMWb8CJ7oRjOlgqYpmXNncYUEN4nnWMxiBG
JH2wRPwKLGhkGGqjP+9WY3jC0xuz5/ELQXpffUSpBbmL51zEGwgt0wfWf3FzgbXHp9vIGIGaDB2J
b7QwjIbpAqc+DsGqwhIbQL+8pcPSXpRhl53km3JPK0ua9ThYk5jUnOszebXvQ3ryttOmqwC1OgrG
ir674N68FDpmBjPAFrdlMbWxIUiu0MDBaN6z9+UtezKc5AGk3KJ3lu3OqF444JdwZSwK6kbLCNeK
Yn27tHV2pO5jtsyIb8BjD7jeiyd8Q9MGHq8ND20vPC+YiGEQpTPVN/VreAwZgd4ttsWm2ej4HYeO
INsd9l2feY1RjBl5q+gDMpKomGFkpwdZYadYq0/xrofHSTn7HOfXbl8+DSf5lXiieqbkgp6Gxdbt
9eLIRcVxM9mqk8XYg1E7LCgN8+AJsxpWwq4B/QOP4rXaOSEuu07+CNQ65EpYA9NcpKepgwE45mr2
9G1sE6uDpejqtbO04u3i2/gIHhWsh9VPZau9hZ/GmX1nrB0gf04xA6XNdLp5pGydKfc2/dTiVCur
obGkO46epWVstdHpsaw3TPUhW3sbuqegNzkOwKVNZv0mv6W5g+iSUawJ+4wQLBQ2dDTVC/uzO7SK
3R2KmbjENBH2SanbHQx74cgpACklthEHec80jiMnOfSwNuEi7hqbYYRDM+1CGDuNpRlr/TvDtehJ
nIhXHKV5rpUX9g5vNFG1DYtPfKmT5UVjlgks5F6MNvIbA6T5FqEZRw9D0I/UoaGPVC8SgK919Nn4
q4UlhSZ1povEwFvtMBTwGLnSe/6FZwjDU/p6xEKJFixbVGXh2HPT9pCM2Bb7FezVTY+d0IyL027h
CyAtvENX7Jb9axe506Y40T6VOsYfV1zLoLY97yiKm+LR20reKmvWyUn4ABDD9cXMnUvPvYfPDfE0
dyJ6YIhJ+/aJsueA/e9Ifdc2BFfnfQDARMyG1fmw01qLOkbGQTeXnrbJY8SirGxfcMDqgV8C8Fwx
mEflfSVG69hzkKg58Tk9RO9YXBkfqK+8rfawVNlAlC9djl1Zm91KzeE5725ReYillXEVsAUVXB7G
K2b46Sjsl8JrPVJ6g/Vf76sP6do8ewcD64kRFgyQWdt/IpNK8ycNCFRRIQA0Y5XJwVUjPWHsJ4rn
enhYit/B7MVk41w1gzpTx1OxM3TS5CsFSA3vSzLl8/AMb0APSMzN5XW6et2rXIMwK03u3hKcGKok
biH4XQB7I1yMF3jiYu3sG6Y4OHHrslksGZmAmAWHlPoILWqDK2Mn3mvQ3dUOJt8Wkmv+DYptg/s7
du6Dwxtj/4cK7MKW/YDnIZmPgqOe/eQ5Vg8yvVIqfNZ06DeWB/CMXkbI0bcTSzeBZ0XTw/9gqo1m
Hz1VLMnC1sXtVk7XE+OJOfN9p7zaCaEjNYcOeCtHE1grtKfw7/JDvASgzYuV2g3YXOzbzVuZbWja
RDOvSq3Py9mRtNjFL/SPttFlsRvX6lF5mB68m75lRVOh3AnPS/x02WJiCUSpVTzzEqhIVvWDEGI+
5WbKsagZJkcP56278JjJV9mwVW0Lwsu7IAt9zDGvRujI8QB00g0LJwufwuYYD8x+HgB/MfzkxO4T
JiVcQe1TCj5UnLPk9SCYzJ1SRVErSwdVHfaeCX9rCneLi/GDi+eJVvmOuwKgeAvpFCC9QbNiBiej
VSk5NIQBJPTR45S7rXaQyPBVW08O9F7593Lh+MkZ92xKsOBuQSUWFzai2/xQvZk+BJUJjZTqxqb4
yqEX3oSTWq6kBf01EwQjVwkwbPQVxmcZfUCKyB8/gxWO4QX47tqCaam1drxYMQQSl05ZYpW2M+Kn
Zb+WMVzLTGpu4Yd6Lw7GS6qb2ZnfjtXK2wW7QTjqRBqWfoehxku6yDt6x+Oe6vq7es9tcZ9cRmon
83bafAu0oo++scEzdEU/o1vJNi5kTvZKM2jVnSfHPwnStt3UD/1OeSnXZwT9QLNfh2MzOQCAeYzJ
CXZg+1cL+jZ0RPoD9NBncR16jxXOm5Kl7/iMyswcgZ9h9nHtcguBgUy4apArbOAJdvGTcqKFg4NH
i99TbFN0qVbiu/FC/bu+459Q3brY7s5Ay+l4X8cdsRKvAqMWUxtX7WKFmDPZJgewo9FZ3SXn8d7f
qxufP08GK7OA4W8CtkpRxTpWvqkf+0fmVlmxBRx4twGWnhyz7fJJuk1fweAo4TplpvNWbUkD+sJu
uAdlx/9oT0h63armaDUpI1ENB64beyai8+DSbvwrJrGfLJxqJd3E5o6oRnuSlBV4C9AeJBEL8a5P
V9ywRF7JG4xp6QmgaogzD3DV7tIH6PZWsOjK3VKhQGnFMc5K5r6yWKQirTUcLbPX6MzwVum5deuA
dRfdvHVEwH/oM7rVYm5Ru31KLdNV3hJKEIopvWHB8pB/ck5jUDqCm3qqcFdb5Z+4FKyaY9tsML6V
8SHDEfqhuYnvqT0ZzzpoZayDXInQc4DqfKAw6VHGgJdQn7pLdUEpIYVWd8ETxYg38UtI6RHe5648
jTKj2255jT9486Xi9A88AQISHzObcFueZs7zwFi5Aw65o3Au2kK4pUhUP0wwqwnUF06BUf1FbTb4
lmbod0UwWNDqR7yHj/EDqpoBlULPzWxl/kOXr7rMjnBSGWzjWyM8F7a8l0I9x/2qCq/L4n1I1+1n
meEI85xQiFLsdjNOLtGE9NBv+MxToH37flJqO2sUYs5Axx+Dqp2KTXStb7U20rcKTLdt0W6iXNIZ
dOPLMsiMrQAaX9erV09JOtyYjHY7te3v3/343Y8vqA66Lf1pIgydpnOCURBKMUjaDUjLqpaZ/FFi
uE0q6fI2CAsyvvm7Xhp+/y4VBF5XNP9NotZYByfdbjDEUHR+/MNBU+g4/1//t1oUra0teuJIbb0E
E1vGwjMtp86RMyJFrYb6KuTkmfBq8q2skx6HCh81EqhVKsHi7xLsKabRrr2s2hr0YRnmmL9VCvL8
MUlhPp8WbLcNFkh3ShhfobyLuf0PpGg126MV+lZTrTQM6XyLAli4ZEDEHHhW7mT8K1Wz/9I32a5a
K+oGj0eIg9k7LTB9T8YT4Q1wFMkkVFN80TgpLBmVsuwyYKID0t7G4DigJTPbDTN/xYOqi2N76IAf
ytfFVcEqz80RmOiutmSS0URrl35l9/GEgS6xKC67PAfx5x0trLdHm3BoX+QXEqRpx7s/RjYobqZq
18DazmNgA81/aQ/lK1mn3zu6agcT4FYz1R3isYLp1XsZ2YsXfyuepNfFtXkXRtv/gq/PB42tyWrZ
u+h2uPYjgyOaI8em/NV9RieS1CK5aO9Qv88Dida0joOLdkzI3t4zN9sQeOCDUeybvQoImbvwW5Ct
5pn5iq/AlV4j4r6X5Znxcz46vNWP0SdBMZlev7C8l/orfy2RsuLe11jBciXt+PDKL4JLsPkvPrUP
bCRgVj9V1w54KAcSzRF2173yjrlZe65XXJGGePiQ4uBCFBu4XO6CDukJWWG21s7N1j/QOlWOIMJr
nByWpgJBcDTFz55hoMg0wBA+wHOGqBtTHGbLs43cGXE3J01ibuwC6fLZczHobnK7YdYRzBQ+gxGN
A9ffsyppBECFRdTQO92d3qzY81ELzsdgDexj4d57XFo41W4WjA6Y8cFz6TzWLrLCdUWblKx+1bzL
XIJPHrWEvj1aM7kc2Q+GvpIpXJvAmZ1u1/ziIlzQw8QHFUYK9szChfxZ2VFHkXaYmRfX6AFYdydZ
2mTjSwwGTX2p0Z5fxN5irVDDVz+LdXLHyVHiVIMMQuYoY7jhIPlXTclWt/5Odfxz5kFTJIYvLwiY
itBlGYEC41eL3lJWSmWy2RoHcSPTi1u3N2aEc3t5L7fSTh9WyUP+GlyZPlJye/xcWsoZDtASW4vb
DAbHx4rP3OnehxrcFcRNsOziaRE68icGc2g1JKjPrGDo4TSICamvOC6thztXA38Wt3jAH1B/kVUz
vmG9mh7IXto5CFyHr2rhGiQCMXtw7grKRroQnJ8BLGDCzWVHv5HQAAUpvo5/kMezeA3yVsP0oHYH
QEnqpaX8xMGZ4txkCtK5bS3vmgdO9AaqGecW/XtQAbIetGojkLt/EPyRni5WxWYulkExb80qoKts
9+WPigE1AtqMT+K3jqJvTx5JR7F/nfZ4dgYerR8r5JyoeRGrxSwwZa2Tc7rtm/aertGlTBQ9qE5G
7lKGxHzNkkft7opPw6Z4CCkzDQQx6wFDQdHGVgluyMA9Th3snr3A9PCnVRvbhWhjuzi8S4Ut7eBF
z/WW2qpf51X0qn9RRYAhfWVhoJXjNqQAxAVvz1QFhGeSb+2dRRI8T/h4CrhfKJOtvdfjOU2OQTTb
zETP7RdbXPBSlPYCDibeMu2uOyEElomp7O6OMXNUsUnyuihObBbnHgUQvi2n/hVRL6WMhW9Rxxq1
e1xQmURI44hfCaY2r2PhAqfc9wc8QCaOb0ZMMan7rql/JYwLmOmrvhWRFNH7peyDSrc/GCTTS7t+
x2JDZKkfGFtLnya7XUUPS+D5rTnd01fjMjLnFyMEsCXJSjC3iJEnmNmd8asgtrpq5feHepjLLGyh
i+g44A/eUBzy957gyldxntowLwiT5sSBosPMHKGGup/u3QlS7tq7jnbD5cSt40xZy4LfwtWtPuMz
N4mvXJcaR+gB7Kqiu+m4SulHhmiVTcWub7JD9kIlbV3W5nhLz8wklIeif6LqxUnkaafAIFRwOHKq
96WzPFJBC3fKnXu3AWx+KB4Wp/GUG+irTPxIsn1NsJCbOAq6GE6RjvJw57C4cB3LfjPe5p0CQvGV
K88tJ9zbQ6KfUQGY7LCwYYp3To16XEUR241kjUwzxbv8Fh/60/JVtVvDSnxb/BrUdcstF++Ed1wq
Y8UVIRUH27RwdSqhoTsgZyeMME4eUcyScWLixU0ufP34vLkwYF7OHZuA/mKLmGw2KxTr2o4821sV
D3XhapIVIg4vzVnGSRCSr9OcTrkjkXwy/ItfGq5llLD0L45avbfCcSUkz4toxwnFLsrCCvvDUiLV
NJvH/iLTnra6K7fbYoEFoUNJnNpdJADycT3NlnuHJ1RVW1oibzJhO9LMZrMPjnh8k/svzBrqMaao
b2BrmWv2nkHWpc/ja3/gTmPDxuIywlysM0PpkEQ3UdsligWCdaPYxYiGk+WUb8hQ+awE5Ua00C+d
ac1dK0ARWqnCpZs3eoX8ltfO561e6x6upbPI9/jXFDvlVRscANswtFCU4AUM370cXD19oLWuf4YO
6bGrxa7kO3HqMGa7GB1IpRAKldrB21kEKbEprvN7ZmcpHWqdLEeTJRbww1p7T4hToDBIOMYeAow8
wNeG2xEz75qskmMbQSZAcs8Kc4xIrER2woU1LxSVcgossnPDBgOyvO0PHBsVmEryZA/jQ9c4sv2a
vbN4Al0bEEOBw8P+h/7Pl4RrgO7WHdnlUbxxKFIUpAfffebnGvfqVeSG2omLotzVm3/2b+qnRvh/
7HYd9kB3kE8WUZu/Nh6kufZrSx/RyUcxaHX5Jo1X3KMA2Fl4Ochb04Mgc8u5MSNKcfzv/ovYq4Qh
T3MIiB8fvupb1YP0PnYOhcnpfeCjIJw7N4+z09jT6IS9jf2Yd67ZSOZydEy2mG/wGnH7S31bbNO3
+CI6i9cSo+FghmtXPwr6bb+R7ho2OQYMxsmSXKxyMJ3YCMNHka/rlb/W39h+VZbljUMS8LV45YP1
2vnerb+IxZmhb8jiIK0XB+GNIz3e1pa6xZTmWUJ7+L0AoVi5E66U6DEiBcYKrujU7/ylBZ6aQhi/
UufCqkjJsqWmkx7J+V9xj+Vekb9k9F1MUGANeusd/ynlDiDA6zn43JTxHM1KkQOZi++AHdgwEx5G
w1SNOjB1TEy05O2wl7/ZdTH2DidLePB3rDLm9T5VJ0OWWdkDKwE2/nhulo73FfAAAT7wFg6gcbSd
aH70X4oNVP1UXvw1q/WDF+mVbt3sKZYWxQMXudx6G5XQbaXFB5m0/VV/Ko+qM+zCVeJCAWaSWcGY
wKOo035zLBsgxh/lG6HXrBB1aCfsMe+aTjgT8bcosG2C8wt7VAWAWXITGmS5PWhzmOHhbafvg4K8
xwUSJ+Z7Urvu3Xjn5oQa3d1ZLBCpG5vPz6wP/ZO3zR64e+vbcB+ZMTcDm4/v8zV5nPbVtb6xKUbU
T6jfPIaECY68UV+md+M+YTV4i5nKeeVcgtWUtMdg/OCgIfz39sqrV9rBYqd/EJ1g2ZFlqyraBJeU
8OFROxcUdK6xzEs2E5bbXn5csibv3br9YrKepOwhPgxn8VkDkrXByCndZzt1CTSJ3gl6ytnwCe0m
d5OMoYFx8E8lQc16cNQHYLM9WU30JLuKw72zDx1lbbjZydgN6+HSP0srfV+xJZEsHcdmjhyaB0ri
NCoCl6tRIZslkHKILgLdlN6Z9u+u7JHMuakYrb1LlTV2a8J3FCniXHPWS7MmG2PnI5osnKpcscJV
LJr3eBKsKBP0jyISxcEWG4eiPjaM+uTqVHhbKx92jIkJTmyAGdjkWG1c29bMdrqCOR7iRxSD1rJj
bMGWHyBTrNvldlRuBRsrNntztWHbEiKje5QcAkS44x/Stto2rz3zSq7W2/LzYC1sLjoRcyu7uGxk
D2R9BKaXXLGkVygOm/xGxrejIbAhsVjegBkah+RYBJtEtKjzTdwjsVm/iFRa2fT9dU6S22A65K37
5+Gbaag+x92hfBYat/1onnD8Nvp1ci4bq83MGBr8k74T3ylcYdaj3oVtJa2Cy/DUV47WuJQu8s+I
CIlXRTUfJ91CXDfKdjG50WTKIQ0AiptccIdBgRaT48KsaeNlsHKw4wG0A8h/ObxqgcUQOSf0FY9Z
BQMy/Vo++1SUaEERjC9HJ6UYQ5nkosavHe8IQdVzCDtNdbGwAHEPGFzeU0n/WNcCNa/mwmUrPdPq
EgpvZuuZumSPlMjZRmZvLeETcfa38kTTAwl4Ct+fFpu0Dk/KdMBfomZZWH5rlfqtbldF7U6sfNJg
bBcjaB28Hg5oW1ipa3wXRUzC4IvSWl3pH0ycWv5zQn0Me14q0/L8+cM8jXNzuEijzQAsqRp3ATn8
dGHa49jg0cYNc9I/ZpIot8TMj2Zc24kP7NoJ2Q753ueIM13m0ls8lUd/t2Q4x5HdYpty8xAqc5D4
B80p3PytfdLem33UgSK3/TeRUnI1b7/xdz6a6XfzooOWxfwKfc2q3uKFcqDH6n8rj0xjPdbb3upI
+MdX9RtXCJodEL3ImAOrDdZ4zXOndZv44gkngJItNBNMo7xtJZ6m6cgjBrgQPnvZbsBFe8HNNPsI
Re1K8LZ4BeQ426j72akLeGhoJp0lTS6NzXA+s27SuzhZmb4G1ELTUvFX3tLucbvSV1P9rMabcqLp
ZtEmQu7drjIfrRBxBD1R3WKOQeNaX7C7ULX5WY1npdvSNU19l6GbGgUbtRlk928Ex94RdSADP9qm
3xIQ0C8k8bMRvgkf2QuO0hnGE8E2M86MmYXJk7aurtjUjxjhYJb3gQPWfGTZ8Tp9a6ieV2Yi4gyF
3eMDDY4eq1/sVtI1iUvpANleHiO3Ivk6+K+wxnKie0eG27Pm6hEBxxCt7EmaX8Gkm+lZdvhwUJoG
qctx5rSY9ACfrrvN0qk4EDFypRKzYss+8naJjKNnouW02EPcBzKzJkYz3pa3VLGypxjJtcNST/cx
5oD6C5UAbAXYjF4pM6XnYe8faZ+iUu4sHV8rY9U9ksPTUDReqp6VwYPfy/jILd3nvANH+Oo/9BcO
OVmz5wOpWxsEG6+TNx/fnHDpAityYtv+qH6l55IQZ7P8QC5dOnHgjvLGgx5EcrDSnhWbNZFxwnIn
xS69fmwrw8xpKjvD5o3rwl7NxSfsfbTLyqWbTL9sySCS2XxwgCpW9Dnect0RJAJ/PtI0tsWn3gGo
wXYk05nC3igqeyzqnQh7NWW2kUGFO7Gusby/hW59jXVTlJy43umM+rwiUS9PxY2p7KWwns0LYweZ
WQPTp9tI0Wnsn4zI8XJiZzYKgg1eitu+x9R5VgvKO7PLKWsdj7XDeMg2sIfXlI5YC7MBr93dqMuO
oY1TaHxdnqBjaA/yluNRfVLcyq3vCrgfYY0XZneTcZ6KqNvuQ4rGmO5EndMQi139p+kqKWarvIa6
2/ACaUPQylrr1MlTZ9lYEb5hQj53qpaLjR+4E5bCCFKC18VxNh3EkQjUSPUcIjaIbgA+VCd8GxIL
7yD+QDtQsdg80TCnYdS37mJpU7Ik3FBp+qp7mqfT02yGRhvruaVNeZNOwiZ9YDL7wqE+DwrvEKCu
8BVk0ZCPVqayoeEAYncdX0UYatv+YdGYPFfy5d3F+0juS+C9KV+yVbSV7cmhqqO8UexuXqn/F9tc
sFrJknfVa+bgwbZpbuGVt4PVNM7p9Ic3wSZEYMB2DfTw4D8MB6CeDABQVJo7dIxSsWiI7ZLH6pFb
c3hkkbHhyaWrXZVnnY37YWhNaWM0liLvu/xFpITxtKAY06yguw2Zmwz0ZC1m6Wh3F1+Zsqtihzlp
PJUnjmg+e8IdlOHjOiC/aui5uKPn/C+6zmO5cWBZ009UEfBmSwL0opFXbxAy3bAF759+PrBnTt84
cWfDEK1ogKrM/J3J8jJ4ZLsVKeKQvV0+kL4Y2fuu3Ea2T27LPIJlbGCRyWBjpRz9KyJtwB9Gbeug
Mst9N33LiAlq7WMvzuoDGwtOlEBffHv2HY+DO6sgSLTBo1f6R/07fpJfY77OfwMI33h5jpjlRzgQ
h2EPLHXr+K051r9rhUOELX1ln5IXosicR0dZPp3e35ElRlvVCgiwxy6bqd8zvw6fkcygmTLsTTsS
bfhgXaAJkVjlPIIdjrVv/5iJ75FQiK2KDVBorMzkaB37z+k7VTkHV8kfcI59e67HVYtCMdkOw2vY
nVXdh0UfpX5+C99x+8GT4WY/2FvSoZ4IzuT0M4iY7jydRFKk12B2JFepq+krfqOpCOS2jjyYEA3g
id8dTM5TKD1fDqoAwpTKl4w8MeLBWB2UDUmddXFyi81MqhBiSJ/ToPIqvMKejWv4W32cwJu/nYyA
TWgRL9lvktjKgrGEp73x//oNn52Z1UNDepj+AqQovOKJpKPH8SNMdgQjmtt2rX03lCg/ncdOwSCO
GMJ9u3a3YIsv9rRlyWie6kNEvsJb+MSiYCkLEc00/BKDlcuS6TnswBlKa+2iRFfX1Sa+qtvhO722
gG/i2qFkgXX3on8YgDzxU2Z45YvzRTKwyfDn2D0DnpBxzfdZbxFCTM+8Rnurb8qXcUwvLp+1XjcA
nHc+yvg6/6q3OKYBtTYMGpiLPgEyo00LfNhv2rvmkV/3i8MufFIYNq+dC5BPOXny9PlJW50yYdiN
W2TX7W8b0v1LxVBoHfGPeI/xk8GC95S8zE9wA3KqWlbwYpV3e9GvSfmtvlye457+ZHyh7inbhuuQ
hRPuAtjoEyl8wMoAt/Cm/Oz39GRtoltzXCrkkY13CeeDQvLCwPLYnuXFOgt0kaBfJSfWMd7Uj+XN
3ZtXIpeu49b40gEMkSytk6O2M6+O67fv8RunbnSIvfyWESsMukhElBL78F4Yy1N23jx1T4pgv9Y2
AkqHvYOHx5iFwfyjzuJRLh+ieyPW+GzxaYFvf5aRLSYmJ1DK2YuOpJlNfM+06xG5z8Yue7RC/2T+
qaIj55cFE5pZ3Z7fGX/eVUQ0arPtzBX0DohuHL4Qb5g6ACLah/mma3vrQomZoi87KEfJ8snWU504
LstD9lLgsvppfXFbp6703ywRHCjqBwbUGZX9W/2A4IaKLaYi8irtOrR+AlIzrXIYVnLNks0nNMIt
oU4lMV4aOoTlEFGe6xu8TwHkRkctmZZ/Ur2X+jORhP3sk3WBfZ1rrpTv6sQrQZZ1MIrv1vXr8GTB
fOFEyBck2Dmi1I0887N7ls/JkeMT8JqYN8FkGyLmU/sgDukzed2+SaIkKD9d4yOuTBNRcotFBUsf
b5EdkwYx2jlvQNgVTgIP6gdz3d8jVdUpfM1PC0Us9JzxVzDt3Uv1Ge05tWbmqe9wQsBtEHZ3q4ys
3NSBPueX7gXHyAo+3Gv93tCCDx6yZ9bt8b0C3WU6dQhfYXSIk3VjKtAygP/FTvecpgfnBrHsBs31
1n6QJejV1NHZpvxkxRYryAo9cWs3/cIOwk5jHWANGRU0NAbhawpNlWTWag3BGyuIK+nVxEcXlMf1
bXpunszrcKy3WUpC2Nqmsn2ttywwl87YiKP7nIV7i3Bt/cLOzPhj/hbxNvQgxRyTkdQ+og3hPDJm
oerFJFp3ttPWJezZea9tb3wF665fk1f3haa0dZj4r9yXkDaI8ovw2+7wngUPObbw1LVMjLnVXVGf
AKlOf2J37b6TBgdpkB8S9ThNk19d63NCzUFbg+04kfYalbIvf9pPOtW4J4Tb/bVIWTGaYFvYt5I8
1B250NSTwXDMy3Oi7Kxv6zvVUGwhoqc4xaPLTHfA6PE7PVX3bkzAIb4FcKVcbIpduU6vw4+CidVT
ssvPOidmt7Y/xZWdTuoXGX5UcFh0Di6DfmrYKdOpHXZu/hhnt0HfBdGmAmqlMP1dgf+9UUMQzEaZ
ga0z0yZmKy/h95j6WsCYY83pw9GYOT72OAPhpep6xE+kfiMCml6dralinKbClkVQx3Cb6TK4K8Mr
sCby9SBEPRTHdrvOfvFaE2UVt7O09L5lHewPqfrldviK8z0BYhCyj6a1jsalodZzoIRlQZ4JfiXn
TfqSzTpaNuDwadq1v8etdow5g/oFWzCfm7cUimq4i4qTE6xNph+GV6Aazh7wRYNGxcongPUh8WEX
HRHTPh2iU8ksY15KWLob5pbhmozviL2KrKhbwtB8eB3bCwGxwKb9TtehoZ7Yp4GlNyELTohDxGM4
e/p4qCBBWAeSM6lIeMMye1cDKKOE1AoK0X7fFZ7KpgIYQW2tLV9/RQD7pRz2Uhz78dYWj3jlavJB
ljsdhdK4hmQ4i1esoof+mk8HB7QLDLIAmDiM/YNOyqOFHzhksdfJYVyDnDFfaIjUQhQJBj8vwxBK
dspuDROCDWslP8ecwNUjJW4bQKqb1tpEWKmHow20u+zdeHSvf5NcUxSuANa4RQm0Yau83KjFZ0gw
8ngyiRNNX1mYY2vfv1hf/fUO7HcLxP8P579fxfQN8otUxV8uwP1xkRMu05EaPhxPGK2Q8CScF4et
qUX7+21TYBkbu7WvfSDdPZJKX3YMxpKGM6EUDOWsGfvgOBw6Rin8ZZcw6odJNfdVfXKEQa94v+l+
pzbnEDZbRtv329QZV+OVuzzjft2tjY1TIYpqDXj1MtEaHwPaH1zjmETeb6uXO6oUqv39YmqQHtz/
+nfH/XF/n+JgKsRqHvet1xvAW/cHyczRWfGWF7o/tA0LGpNESw+9mdWXsN+PJd048efd1AU7nTer
WrGzrfHp2ARhi75YrrUEte04WJNn5X78knbTA77jN3TnrRc6/GqF1M2LlceXLIs+XV0+6ob41JS+
3RiZYaxd4A1kivsY2VHN+doFlzEf8TdCsMy09z0QGALZSTZuMvh0aYir/dySniCTgiaPCYKbAzVm
0GInPSG7Wqi0NI5Nm9zBE8305Czi9F32WNH2MfUpihO2Pot90+pigKumG3cSS8QsHj5xP9KORgAt
qgl3E+7s/Cr7JOc7MpV+06iOuepaRqPDFVWmenRN0AcUEz9INxkI6JvSBp9Mcbqtp1+oQppVNlNw
dD1C5wBKmggpjEjTWbS0IMCwLZq+Ipu3g9bYDGyEacOwecDKJyui9z7RDgXs1EVIEgAPdG5Z7hSz
ZTCXdBu+kHxtFmEO5buCeOlWuMHEkLxmI4FM1/cPoaX9bhTozMQy0r+rm3kGLy+R5a212f5JpPmZ
u8wzstgM1oWZeqYNM2F04L7UjG8S2BSGDbTX66rqqcJnwRNK6awsMWCfV19kBNkOQuCU/zhjnmDe
AvYWP5b0Dw1ssbqnDUgmnE2MefAIvODpkZsdY1Ij6j5/DIoUwlOk3bD/i9ambk4nOyrybb7EYSlN
Jg+N+TXir5iLwyxYA6cC0Tlfud+MUNzVOJv9WBKLq0TlvpR/lATmQ1BDWLdHcqLm1Dy4YAE9oodY
ZeZQt3FyTlrpd+2y1mT5Z1yhtlDPCbp1hiYOpIW5pSNPbTwm7XarBdaXG80Pk5YxlHJUmMe4O08x
9NqUTxQazDa1yBrP0iTrMSsIWIgcil5Otb2tdzj7j+OOjErY3JHLPBhMUbeK14oj0VcHlTlktUcR
BTmSxIBV4mR/6iGqj6UzXWbSXxjPTizQOedHMGD/Ys4GIE9G7Wr/Ygks/+A6+pNYNaO1jL0tVRlR
aRyyLTM0rRL9aXamgz2TVBIkVANG0nwIh72gZIJWtQBEtUFOidZZLAZa9mlWklFXnbzbMVEibQDX
2S6flJSWoBf4uHU9qCo2PtcwYWtLdPepM0LGfmVqejVLWVJK86LS/WvDNeBA8oKeYYQWOl5VhrBz
M9jf+Z9BpN1JTVm50T17yGapyGMZby38pQ94M0H9D8dtMBeESEO6LTQDniGZKmObKdsZy2M21KLP
is1kWkeLL6CvmB7KjsOsJ1NmFQ6RsSMI4UiKToIqmUJFNlR9eZnehvAzbkZSpuF9KZAMWGLDHfES
68kAhojT4UcuNpppHL5HBZByYWfqqtDS7aQ33Tqu03lLeEK+aZyJ0wSmatij8f2uZyOmAU7f6nl+
NdLrWAJNtWCIYzpBfu44gqPaWWWCIVYB8Bm7wpPppNxsQ7aXQqOFScdvxVY+RhzKgLPdyRdT6kPL
/moKevtDEGn8tJN+cQxGjsJ4zS2VvfpOAZoAXBIsSQaZw8E168dRCuMDq9SVpoNV2syCw6jfZIY4
DBQR2mix4TROeyDB7FfWOYmPiO6o44cEK3IGte4BSMcQWUIASySesPNS2xUxZxlp8MDESUXl0Kq6
4vUVTrS5mC5aO/m4OIZe6gS0PbX+lHVZDvmdmaE9FhgtjfG86eYa+Y0dXXJy8M6K1r3XWod5KOdJ
Nxd+O5KCq9nMJ6Kwic6ypAE1Ae1nU1kZCsHtBd2cPZQlr8v6pongUSDjBjMW6QEuYtWax8ikvkhc
QHL3FLBEFs67kjKmDGQCgI9CQSUscdeMg4/q9cXFUY881e4X9pHBXrEphwfrK7NQobeWuzXHoV9b
CjN4Itix5SUfB2qJpsnIQ/6mXroCqrmrFnhBGfRLHbpvTQut7Rx2t7hsIt+N3FejQHtfZ8wpOM1g
yjUjRBFn9hBXL0y/dROi7wFxHvLE2mfOpg/hG+ZKk2MmMLwq3eM0NK9N8bi8xUNgRxxUkSW2+hSs
1EQ3OU6y19jVI1w3TPWgxWA0dT4NwDhwPFSXyYjTcipmxdRieE4xnQN89JbooEAr60adCGGOwmDT
9+YlDahGbdMofLee9x25Ob7VZDcp5bTLgXkGp9mSuzR7SjRDbJiHDLhiInNYZswY7cncyLRBIMKL
jHQ4XeKpsr7kIYc8bl79EuYW8zRIqjG/KWp6iSwB7ooo1ZVVM1wu595Zi4nZF/kFgBCt+ZYpDA2k
c5qJzvWNCvZEMTQtzKV5V5Z9cihGlJRmmPlFTgnpSqR9SciUvzQDMl4DJ9wEdGGpIKmp6GlhIJ4M
UBZCh6mhPtXpxq5vuloKPzJxfNdHGvvEYOrRWPR+PTvsygZ4imx3QoGYgWES4gF+iFai71eV1ZTb
MIfCZ1vmeSKsHF4rHmVgsR34fmwba42lfxPVCGVSgVo/tM1kFwO0qyP2XwEE+TrS3lSH6bLg+PZb
BmpFMsU0ieLFzRrHCxwJyDmYjD8M+YTY+lVU4Q4H3haoqxmYw9OMKLnmdSGil7xJ0C2xmcjafmtS
U3uVxnnSa+JE7ZKABAaYk5Ki2GqLH75xWnbHfbMcc3ifOuc7yOTTqLXzWXZ9cxzCvT6CB2hWPBxN
LVzsV2jqe8kUqnadk5vLT5NkonWvgOIXyXWMHPugz93LxBHIwUpZQ3VXDs0WZSujV5DGJFDstaT2
gsc1o70Bf5IWBrcSIAvXgHViBzS+MTMsXSEPca4INUrN16KuVG8sFX8cplMcQPrs6V88s28zr1SN
bZ5CXYiax9m297FVeWoMqQFr/q1ThYwKQzQ/emj90puhovvCgiQeGWKJ/FyaI4fejGAM8KCU2sYV
qrh0vH+vNcP6XEz1ORDRxzQ60c7Cumn2pkQaN6NVduHENElq7ryt7N7vcbWmaAHZNpRsO45Nsg/i
+WA0w7XKinib6/g6xkyv1AgWf5FUyJDiDrHi0gKJOvMjaoGmZ5uO3XM4qNPexhdzVSeFl4re3Sgl
IH0WJV5uPFhCJmsrBF41LYSMivrHHNpvgjd5WHiFBj0dqe/4wsoX0hmcfXVyx9Z4mjUL3a26KiWS
tJniZDu/YuNjbFCAzztXPZQxYI4RcNSqs3kaIhMwpRIr1YYrZGv1PjaZ0o+NVtHnXMtQIridkJIS
Vms77QS3VkYYSdnwroaHEZufdgD7aSpLXbsTbMiheyWsKNlnmbxCRBi1GsElhPpK5aeO21H3FVGT
VMKIvbcrez/Z1dEYjfCxTAhq0KJ1U0NVJDnQ2hhV+8t2y+EkXfeIy+Whd81y24+/cvNBK+NTg1TY
F+SRgFDF9NH2W6SaT202ynXHe+VrSmATyiClgEyfp9D5is3e3OmT7uLu2T5iVBeepMFSlk/ph5mK
32nLF2oyJ3XNfh+Z5UddQTEWsnmXWgyuoRTnOKiIIKXhJt+98aRVr6a25VuITUFTkiFp0p8UqXhl
3BN4zGxPJXfcUTZO0WNTReVU5fNpMKMfeyCuWYRfQcpkJ0gn06cY2+RtOZ11W8WykCBQgf+QvjHU
EspxyVCto+tl8Xerm+KCqODQ1mzLhdmbVN3etSt86XX4Xwg2zblniBFSezYoRCpzejVGQmlGJ24R
Hzeq75rVsVKkXzTOB94jcjVkAu8+ZkdFnsIUahi+TZO41kgLnhVAsyFuPuSYNOtIH+BNDvihmhDz
06PVa7TQWn+0dPaPllgaUBHJXxPcOSXUa5xJ4aeZeu3HMVSNOibIqf9W5jlZ4z3HJ721FRroAUlZ
pE6hb5mIQwcsTFfWFCabIKDVm/X0KYis2Ms6sFp+jWLdmanfZ0qDKyaIEV0083wn9WLajr0urKtq
V8y7mk2qTAcBb2KUwEMOIIVOlwqFWeIPCUGNRn7Pmew+NuWpzjbR1C0TN7iCnDxwnHCsd6Nhrxfa
NgpqYGVSUG7MFF5EpqLbkGKnB/yAQq2ZgYzdr7TLCSgzHJ9qXqybVjkFE2itYkpYkIwbJ8jSpnWz
6IYOqnkbFACxZHpNwm7npgmjg0jNNjIka9nkZNccPxneTFUQdBWo0GrdRS/bvCLuHo9aCd/qYuQ5
cVTFvKsyo4MRa0Zb3Rpvfa/SedcUM4GeMAqtnDM2P4vrV/gwE6jiYxeCG4+WQ8hpHjjOpeeEZLFM
7pezGC1PbXJURX9NQu2BD467ekPDJoYGDXtfnW0l+ZXqKd4lJt9QJ1n8ihyWoJ0+aiPs8V5voZZM
fL/K8rsH8El1NThqgZu9KVbAmFG0x6RddIqyB4GcsnwlK7HNcPoaRgXcZXSZTfNTGi3AhpnW2cO4
zPmaUpzr6KvDSree2vRIAAJHh2MA69QhKh8orQ5tRTjpgNYzattBt/dR8lhk0BiwG/mOFDgVNcOB
qqXpccHVR6P1FBttfz7w7ZYMZzZhB2GnjQG8RUFzYVWotibc3nfsAgigiQSSE3xEq7KGh6ggkds1
h2WUgcZbgxQXa0HnW6MOYXXW8n1Xw6/rcJmi2zbWgw6bXAlKZ9vBcakhPpqFgYVxX/+ZWHpNN5pO
sstmDovagsQI+2hwzcAzgmA4N2mEfc/8MCtaeswdeH/jXB7drm28sg7gDgaEwSbBLa0hX4tZO5Jk
t1g1sTAZsnnF/AsITvGs4W0OQ+WAIchrb+iQuXoc43hT1orfM9oZhAJiXwrknhPIpucdQqkW7vQ0
cVxLsdFNdA3TKyGcSFGVeVwnJcyqhu0g5KgfSNbZjHkUeHTBb1AzSqXWvufqKdJiTExZ9W1+UASm
6yY+a3GMNliPbwXEjlKDYVhO1a5JCUpWRfCk1ChEZnBhPlimZm+ZpW8WM+IGbYXQ4yNl4Y2JyQzZ
YtjmivaHhfInmqtqbed0d3k34PikEzvRGGJVE+1oJFq2xqSo8K3YpaF13Od8Sb1OLA5UG7BwoIe/
aCw2iLPs7zmO4YRAfO8ahW7HGj5QULX8iHV9mkw+bASjuirzcSOqBJxDtNFtsr6c8BGJQ8lMisDy
zvXtQfultIAphJqv0undxmpok1nNL02hrSs3TWC8BwXaUiRYB6WF55F10WerMBRK8AxIisSLNQLf
ZQJI2VTVO6ccA6ZARS+iGB+13g0rXP2gPFm5Bs1d+dKt4WmuwTRa65zWBVSAxoHOp0IgG9KfyI7z
6wxVXyuAyjAaX40mLZxKDVcO4UkgnCDLj5jrTD0Fc+w8mTWAyAB4NTH8CvVYPduF6hUmMqqmh6qZ
lmP+NOvKl1Oq0Re9zY+J0aBUrefcNZlq6s0P+9uHtJi9mG1IlXUpqq7eMc40x3DchFX8YSgGvKx9
N7ChxgZi3qZjrMbScJIwXKYc3X6rebEuq60ZUsTYeDXU+rBh6wKaMIqDPWRkxKj9V6Al5VqDKV4E
VCdTUAeorvtdZGTqZnRY3vJJ/cwC9yWfE/Qr2X2xAnwKxnM8Zh+O2gzb2ZLNqRoNB7xLkP8VKwWE
nOqzH4zt0mZgTm7O/mQZ89F1e6gc1C3FXOebXg0eWOiSI2HxuAGXOcMNgllLt6I3lKOA6okozuze
2bziWzq205os3SfHDl0/mANY/1Xz4uS5Z02V4Y1FhSy10J+MlvUvV43ay8JyawtFbOGoaiXypwBD
PPY5Zjwja18+Ktglp721kbVxqIvc2tkwD3TyPYgfpQh1UHLqQc4qJBX0CFRJSlygk6fV6yNWFKc1
9sLo4rUIy3WaJ+5Op7Y4hIXxHUvhXuKkvM4Kos5B08eNK+n2ZgfFi8wp5InvshJzE1TKpp9aMEs3
b8/61wDxRLLwr+kIK7i9qSftBtQheNPznAhNHZJ+D54RJZ81dvdXh3E0XcO0snr71YV8J5H6oXkx
8GgsxZ/c6LYDGbV0buJid/VPyODNL2q4EkOJhZkLE4MIDtySA8ruZWqPw1WxCW2dBI4otHcEVZ7J
v9FXgQ1GagYThRwJYWhUYBQHAg7CpLFiqMyvwrnWoLKOYm133UcYiteksE0vs+iSozJ/J5BM7jQz
PWK7qaynAfmh3i0ky7b15ISOnwSj1C9Uhs16c62FgxVDKJlzhDiqN7860R3rZgJNmgdEHVaNX0HT
NWxWAuc3FS2PkuMgZ+LRuGpnxhEjO9w6Ud1slxCv61ca36oYlW+rMx/1RpofroBj5ZCakljjp9KK
s1ZbJ/ba68Av+1oG5mFUdFyr8wbGSsM5KDNjk+TvI13xLqjxkRGwGfJTOiDkT6C+y4HFv0WWxUYy
Yl/bsz9b1ffinriOsQ1k+r847/zvf0ZTfRvaRVCFjflhdM0iudwfHla2MwFUL01EP0wejX9++Pug
5ZH/rsrKwhPhfv3vn/en/6/3/3v63Ne8r3/XbQeEcdiqYvjDv4zQSOi84+Xi/tf9gsS3nGw41Kz/
rt7/ut92v/ffg//rtv+6en9cgNtM2X+rdeBPKVJhV47yEKQln2ZaPuLfP++33q/P+shdAvP1jeYW
T/QnxeF+wdGF4vbfdTEH/++6sehs0dHE77aczV06E2AulEZbG4wyD1naznxK0e6NQBL+NTlkApNm
4Digp8TrmodIicwDMTmO5zqUNPerbTX/3zvS5SFYLII8CH337wn3h92vklcO4W6IjvebYtMwDqNG
fBfUh9RAv4xvz/1x93vuF4UkIAdKmnhMYh3htpUj6EqWt3G/u8VCb19o37j2mRCG3R51qwVXIMZF
7EjhgMvW4lZkV4D5QcZeXJWgv0bSPrUJAE1fT/XaKqz2cL/QxhZCRFTUM/zGGYYIrjN20f6MAq5F
7phMPxM1PqZs4EYNYhY1DXChEOsUs7FdvLg4JYtRVH4/wJer99ukHKBud3Zd7+qQ7G21R95wv6cP
yVzzgzL/nQ1M5f89L2siNtSpsw746mXb9P4K99cuQxI1qYj7Ix8n3v77f3//y/1l/z7mftfYgqSo
Q44q9D9vKv3PO7s/+n7H/3jt/+/d/16hdJJm63bN/t9j/8f/LGJnF6f1MVMpgPHMYvlzJEYKppt4
Ueg+DQbERU1FZ2dP7Sll9IydFO4ZvZMDhomY0eVnaqjVzq4CUIEi2tspqdgWqY0n0Q2gSik4fhvu
+qj3kzbbixDeSlVg5YXFihe44rOvlT+WEclDXwHE10RZ4wpeoHOLTLpsnAqEZTETA7PUAjpPN9dH
HGDwIOrdZhuAfQiLUcBivrchOYMCrDinA0uaWylQZxXC0ts08MqwrxArAdb3eQ3x06EXIe+HlBY8
PHL5uw9j4dclHChqAa9Lp2vHiM5DLg+7yCqeWwsAoYpwBiEab9UzJfMousG7W/SKcWaE+2pUnzQ7
v1DeNusxUyAixMkuYwve9ZZar9ocDx6VvkwJYuhUDnquortmasFmFgfdeVQBljoQTFUHpusWNngW
uoe+GCePhL8R4RpcYmxbZ04tTHFsuMr4fmAxu3JKUV8LsMUgIZVzzsiAd6HQqO2PGaaOPyeV7eEj
eSyioYN+GkBGJyI9dBCAKLb7RiwFHhpG7IVhjIKog9GTNwzvxWfXpdmmzpsvxd6kGf7UFPMg+ml6
bSqa7cQs4VBH6HUD2KAa4NrRMH/Zpv6ppR3i2YZhmjGpO9OCOx4VEAOKS59CN7Sz6g2VgVy5Dj4n
dRuGq8phTqqmsckW2MwYcrA+CKMY95VN74Dl6ypt4/poD+IMTlD37XOlUBerdKZY5d60qYnXgMHn
IVVPg+6Y8Mc6jH6d4kG0erUZzOAiNOMLO1XmtrwdwSHMcEQTK5F0WAbmCGPSIP9jZ/ExCwaE42El
HqKcGRrbGZ5CseA7ybRziMsIwcX1um4YB1RQYKYy1EheUd+VVv9tpWKXh4greOoD4wBOmGi+SmE9
9VY9Xpk9aiHFWmrCALNM293Z+NFUDEMOwlAmVFNpuienZPBzVxzt4Ck1ehO7Vu2PqaHij7OXkAIF
RX0Ob9f46AnQ9dx2fot2IlRpE2YND9B04fVa7Tdg4NL4DcJ3Knq9tkDEp3eZXyasarpUZ8AValY9
B9KGAtvktuIBY2l+kdrfYV9Hr4RYwlp2Sy8a4k01YNwWMNfdBJIAuTTeM8x80Soj2Fd8Q8LVBaPO
wnxRi/aUSRcOnMMiasgBWZ1h7no9cnZtGTyQv1AfDIOwnr6QB0YCDwoirLHpP6qs/qWUvANZQoKV
wa0s1GsTjbR+fN+98HuTUlDvph81tcRDHaMT0BpGeII0IyeCh5XG0MATM3gnQRwcOVfw1ImIU5Fo
gNsoeChmi1kv5wfuEeKbdg1GhbLPXQS+YXc0YNgNCHuaGksllvONPuDGVwrydMZEVl/SYmzQ4JDo
6Rbmewb8NpXRHuSXtNnYGJs/ybaGZZhAlOG7hcDcRuJMTY+BnwrpdsqPrR2HV7tjTyabjW8hDjej
rv5yEleBDZPDv9TSl8mIu22T0oarkW2eMQn+bhmhdaqJJYYGvWvseF9Vl1zjtsQ+cNZRzwYdZ/fY
99BippXbM5kyQ0hT/RBszHnU/NJuh+euGIAth+eqaQj16KPfmt7p64phwaY14fyOqqZSw/OioMRw
XLpFiTi47rpGM501ssXvJNF80V94i5pHUk8LY5TRhzE21TbHoxIYHyYseYPHPBxarPNgk0Lk2M5C
4MqeIKrADUimMI0tskb2mo6xkCmiC86iAxytxQkB9G4TJE67b0PlUs3wwgCrXro5Q9TU34ammdea
w+xjKlXkhUpoHAan+05wSmXQlv+MCZaEQx3lVGnKq1Cqhm8dU2Jh4pRJxNBRMR2EbZ296ZOOEX6h
M+DR7cUGNEdsUY1PY6vBBzdipsXCm7HHP7aQazIzlA8LyWyJmSr6+JSWs/RrKU/MSS9CuRPQY8Mv
Equi7bDrbdfC/x/GOT0srrgbl+QsI4wxpyn7gDHC+IF/NXDhOF5S5vaHoQRYkQ4yrjHREQ0X7l4Z
048Bwqs9jh+ZBZiuWMlDNwv40RNSC0tDwqTU+jo0ocJP/XTCfTk7kCszyFtWqqypuftZ5g3D/BaJ
r1W/po4Sw5kpnyxArXyOcRG12JmlsH+s5VS1NCCcVJ7qgROImR3V3jx+BUp1HpSpxDSHT5+geFcV
JNmORIJcRc+q25gqVF232sPLkRVEBFxAeTl5GCzM7YCZkUEtt93vmB288SrbeC6aNjy6kfkeZzgb
JjXBsN3iYDMsF+qQIqYI85dIRNEhkrV7mIzxPRIYVTS5Ph1Uqj3oJVzUwgx9U0InSOBBHdMqJ93M
nT1tmR4GjbYdlx5AsekLKvpI4hLVrbKYfN4vtP/8db/69y0uT2iIATrk/v2GvtUo58blnTuD+izS
DJMfe1A8B205vMg3ObbHMp8wJa/rmYHTlLYHQmH4EyC9WBVWrnsqIXG7sXa3OZ6Isv7QQ7j/qgvP
817S3y8Mh0NBWy7uVyPhMEGnYfOMtu4OafArNLpx/vum9KYZZr+dmlu0HOGpwX7QYva8sjhbaC5p
IioN65Jiubj/9V+39Y7LvmkhMKq1hOHk0jkJUVLShnoH+zI1z2HX0dDly2/576JZatQuNsO1AuK8
NirAzp26mLLeLVLDNKRnyZXt/2HvTJrbZtIt/Vc6at2oBpAYMhe1EQdw1CxZ0gYhWTbmecav7we0
b9ifq25V3HV3hM0gJQ4QCCQy3/ec54xNCythuYldGynT5XG0QFnnimqMSsXO0foEXb3blyheILNm
9X3fSmPvuBCL5HIzpwh5tbZKV4M+LKQqYLGHrsR1RjTIOXQLBgjHNA9TV4jD5V6ta+ahHJyCYgal
2GBhxFZCLHMxmyUHjy7bcLnnsNRdOxYSrjA6EZxnHFoC1Q7o2PvQ8fd2Bc3ETBD9BmWICT41rGkf
invaIsUhN2TlhbEEyta8zgPzPNZ6BM0s8GFTFsDZAw3LjtuIQ2ka4tCIuF53XEOvWgf1wZL5crWg
k2FdKqJGk4UnlvrQFEoEpSXduqmxzJXoWcvQx7wtffKljMzlcFIseTdtpH0flnXM5aZb7hmDj5h+
FhSG/ouQ6+aRJO+Lgkhdy/yY9wb2JY0LGlSvUiHEjSMUztxQX90X7Wx4I/3Rw7zcXPb/5aGgpJhm
FHPY3QEAveU7YOb280aNMFQkWoHVrDQUuCkLIjMUiEoHr+hQvFRMeNUCEv51AF4eTjGe8mKa/XXX
yAchhteyxFPXz4tWMp7jZhvq44fAHs+47+6HsTz+78zqm9BqtfHaBEY4qz3FHeCbAVdeatbAJxOv
SDbJxsUdpr/NnyELiJgy4QZ5NTzHjXqsPrTHgoArtIRr3OlqmQvCXI6ZEK9wNLmn8Gl+BS/2Od7Q
sfCfwkfCwqTnThBOV9l3IIrLSTl6lD3pIJb4kmgFTFfC2tAEgW4dA46kG/6SL8AxECRbBvX5AZ50
PQB63Xa6B9Ux7Hf6/XzTfi14OCEbJJJ6QyZkRQ/w1eT0NdYIc9oXPsqhF4f8q77S7zGj0STMcIMj
vHFO0Qeoe8TLpeJFM3IG/MbaEe9UG2+YOdejhyPEtLah/RUxDHjbEtDoo/F6B8BqE912tOOusBkj
tHjUqJRqW2zn8QKakqfpa3BrnlCnAS7Y4I+FSJDSev0kA3dKV86D82lfmw/amzj4D9Tjmes12LEE
7N0rggKZMzCsmK/xl+nG/xzxhn8ZYGC3XnAyor2Fgb9bDQzaDgvJrVWtNbpYyMlPwGfnkkX3VfHC
cYADfqY7QdfolB7jDxyX5Sr3N4a1DWocBThi0Vtg7AXw0GlXVUQLa4U8DlDUcMtMjHEDSby6O6G2
8MaPoLqy77+pdttOSOVPEz5vWXEx3FnVTrkPWvofEg1NCc/9Lwx0qds60wnblUhTDdteEP6/ZYCU
1TjEqTAwauqHUkOyskm+a8dil3x0h+AeymmKbmGr+7eRu54yj7Kie5Ln+StHCPNaNHrpwnaZnDWJ
qT7Tpr2WLpxU4nxDuffzW5idQwlDdS00T1PETkvmDZ6J5O8FognKwOf5O3S/bbbNXqFwnPGA7srn
/i6+zx7L55aKw8pc19/iA8Tal/SdnAnh9dfpgWs/OkydAxZj/U54Ex0Jz71jMENrsEM2g50a+TS+
fYGxafLMYWWtOTtWYN5Qls4W7qj22T2DYR6pZp+cfqO67be6/3QesxM43vA7xgQMDe53HFD2vHKO
rNLWANNe4w/EkPondWvkr8MDjYXHii8dqw2sYn7DWQ2vQUPWj5SMvKKtf7LvOGRb2o/3iM2qL0gs
5HWxvcYogVeX2nDK/jsgiXp1IybZu/QDrf5WuxPPUDC3BAl9mz8cjN3Cix7ThdNovkixiU7dXt+F
nnWNL9R6a8oV9qkN1vv2DgwggufsSwFZBNcLyqYNcmfMkZynLm6Aj3iziva5Da71ijNsulkQAI9C
X30DTBa5G2YH63YVrXfALIF90sEOMRAeu8V4ccSnAE59Y9zTrDRCZjonSuTQxRd6A4ctMr7rac0s
Y61VO4gMe/7EYCtujc8s21e78Z0lOJvKBdyzD9XrdFSvrCs9Zm5b5uY7DcfQegEtXL/abygJUYhu
DrEn/0MgnPlH5L1+OfAdUzcsx3WUMv8I3ANk36DoModrU/bXeJbC9TLGcHg9uerFXBSmxIuu8zds
MyibMBo94UhqFuL3olX+LTXh9kfkwO9ZBOYfSSGXjTHI/3WlTqiZ++dZaMft6NSqH64jk1oh/1t9
H+abiV0Eog2HDdePNT67GDoGfbCbsr0JaOBis3zCPxL9SAr+mSjxc3v+CLj44+H/k3kXpmHrZET8
n/9KlfinvItzxLSRf2UZ/Z568fN1P1MvpPw7cfbkegviMxxXOSRY/Ey9UMbfHctCyWP+CrwQ9hJ4
IVzXsfl0RTLX3/7Xz8ALof/dYFplLEcncZckM/xPAi9M0/gzAkxR/iKHXQpHLCHA9hKI8dtgH7lR
ZScl6H0S5aKdGtq3DhCkyqhiWvkIlcGgWqP1s0cKqdwhxd4HIxgLu8W5VZsLGrCEybWgo2uBKUfN
N8rHseBo5Xu6tAADo/tG0hsXQ9IHD8kiSh+C4XuP3uPUTCWh85CR3YCslyan/cfIPDE0Ty46XcrQ
1yJ+0Scu5yYeqnlEoKjXbuohusaUIr6jI59p5sAFHLL0aFMARfmol81bVtHXHbvK3U4xRg3mGGH3
NQgFVHhpPTj5SJwV4h9keiEl3ZlYZN2faSrg1O7KxFN6TQdVRtrOMQp1EydImGYtz7dxiDlS89Pr
RLNRXtvMB8hIajx8CHQeU/Q9RhZ81WpDHRBbi8e2RfPUVv5rKOLoWhV9eO36QbRUeTFojv50it0Z
Um/fA0iAIG1lwoqo1FOkrGMNC4QqBViHQN8lY0MNMXLZuAqxry3wPS5JUBERh2czYZGvYFvZSX/G
mAOzOym9zI+G2zRkDue4iwsxSR6k/jGCnerDvP9WI8aZG/91sDpmagrphGb4nTfFiB+xqVcRIuqh
QIwRjbgMEsd8zn2oc6YxPRqsGT3V1LwRIv1Km1ys5OjTYrsn/XAYb2eXL7QU4eQVYwKbrKKxPGvp
SSGgKmreWEg6g1FRv4uwWF2ePbXhNeIh+D3RfeanR+lb1UErqRrovCHrcxtilAJz7EMQnhSGRFxU
aoeo9uArE0uj4I9kPsM8zwmPrgyC7dBGX/sQ2zmF+fioh8PPG4p5yW8PL7+9PO/ylH/18PIL34pZ
HAIouTyixg9zqichnWYNF8w/PuPyfuXlN5e7c2ZB9w2c+z82A/MM1s25+1LRMAWF+5cNvbynzVF9
5beVQAjNX/Dfbt7ltZffWokAxa1jZLy84tcvLg+DOIBlcrn72/b9eKYGyMFBABUECTO5X0/87e7l
iZePIUB1o/kIVkZkx6uQpePpctMYoIPSmcaLM0z6aUAAcGX1GUkAS3mBGB9CzILxMc9OTtInv91o
k0Uoh5nyM60qiLFAYaCWn42DZSAo8txqeL285vLTTs4sX6RJ6Z1ymj00X2o9LehCm8yzRVw1ZIKc
Qq0Cw1nA8FccSoaeaSfy4LTT5Z4IsUTNPp6nlu7cMXUXMSWuhDo2WaguIoeEij8kS4dy5YlQQ3HC
0sI9OzJPAP8DU5TUG9MvNASFd/m92ZqLyKE/+eTOH3MNKpvumMG2LwfSRgLHOl3utSnQsWaa7hXk
iQbXqk+l70Qp3CaShNWPr7MPf/3MDaH2dTo2weUZ5CV+rVUo12kidtEwOMcyI646HPAFGmGCMXLZ
7/MYAjmNS1mf0PHnCv1izHy8bJi5zqnUT5dnXW50B3HN5Z6QVNfLIXkxHbgjU5y+D36VeSKjx+ir
KT/MbrcjNdg+Nib/J52lSAiezgjIKbTyr4lPGUZUcUZqjFGeMzd5zsvW8eoKvnZTsWidCK/d6B3T
cTEX44ng7/E0xaH0VEYuYj6NJ7T142nEgXhVGrVitcUzzPp2IN/xmDHSHxCtXoe30WBBvVoUxnpf
2PsxKvbEooeneLnpqUYekKit9NE2NqnQ1rIRWFld3rDHWnPlRElxFvmbg/L7RLSIPliYoRu73g65
Np+0yZhPOmrDUxOzgiF58BDO/Ojy83lgUaZbMoYDwM/i5ci/3PuorINQEhZbuh80rLJRQMNKVHwF
uRpgzCSleZNber8v28xBi1NvjWipLvd1evIVWxIQvLZDlp3b7UNvUdRk3DhN42zsp2wAEIAea22r
BNh8OXDwawFKNWE/Xw6sWmjjFu8dhQ7pp+fKKrLz3PTNFYbKent5aGlNs6WdViPjnrJzq+piPbiY
o7UaiEgDLiCKg7s0yG5rYsZY2EtguwneA2JuYaHEZbqn0UizUCOwoSsC48YlEL4QIv0SaXmKAjW+
MZ3Q2JlLJWe0Y+b04VK6Gpc6D9q//DD56JyCmnL5PCCxr9oFHR4vzxkuJbdL2evyw1+PLy9E80wx
7vLMP55+eYhJBji56G4uH+2aLKdLBH1wTXjrXy/48XmXt/5xN8+gRvhmuC1+bcnl8y7PmbOMzasH
wjMCBzzObxvx2/PpN7ImXTQogW7AJNCqpj5cbqTGSfvrYWLG9eGPn11+2/UWqzYrTFNJRpNhrmqf
pKI8cGkdVovtZtwUfswJ53xUefDR+kG11unuOLP7Zow1KS1x3K7xWKVePL/YFt4F9us+HR1OIGvp
dSgbDl9seZaJ9br2cWWUo8MrTBzfLUWccY4Q/6XptM9K44um6r3D0jxq5rU1Ew1lhkawst3yvnew
guXTfWugEfKHnr+ZTohW0gmmcZ7YYrGlLGLAPkNUTlfQCTJQInLB+Rkg0rLUPtmRT4IKGAAXapJh
HCgmQ60cZLVPSbjQrR5WVMvbFwATHLcq4RKaL3iWirUWxhjHYJHXmX52zUphLWweDYjLuf8lJALw
iusy1PFC0OGyKkJEZnkdYxxLEparYaa94fTCLBTZahWMEuwLeEL6ANm6aOCYyT7qTl3GpZaB8ErX
SVc3UFTwte+1WgLt6xu1L7hdKReOvl34+6QFIKgPNpKwatyHEfQUMwpTYEKEXggaT0wkARLZPUAN
nVQTo2qoE81g0WTTorJSY7WOmuFLajAD81N7RKlC0YLvoY6aeOdTCaWGEmBQsptFMRayE4b0HZns
Hqm+1wVhgzT/M7Jx/mT6g2OMMVbR8jxpQvdMDANOQHKE41v9JppoGE9KHXDe1PuyRtkaaRpyhT55
LE0wVOMcl9t2dt6CuQ+Q0dSkAHF4MheD3Wt34BkTkEvPbkdxYiZcccBkhL+me2kQNKzV6H4Mrg5j
C7MMPrjIK53xSiiol3LI4RQOCF2CMfBcHQC3bEokp5jF1NmVw23plv7G7xSBJSQhIOrf9UMCoQmV
6Uq2X+YZJGdH67loqrXr0/OMOmevIBWzx8S5zoPxSj8ac5+eWw7HNlKApwfFoiEdQUlSikjt8oA9
rn4KKc8quqNt8d21aoOAhk4/gqgfhvy9yP1o3ejFrrb7VTiRRKli56SXXXjO8dmomj2Ipn3V5qij
VNRjDKrVUUSIw02atJUh3sZ5mu4cMO50H+tzNHAsScffuVj3CPrlAJWlflNr/UPWHdzFsqy4wK2K
GQam7RNc7FjLmKyeVKh1m8oiXSWmMitR4wKbo5EseCLVO2iGcaatcwaddRKMKORcgUBXeSFCohhe
rWEGT0blPltxzSnlo2epdbHrBnMXdqS+uzC07Nw9B1NerZV+qJfQ+MIoYMqwjXa/a3JgoAbxoXgA
4m7XiWFnJJtO+MyyUwvzmr7rY396Vnb7hN/ifXTwD420xLCimIIopesK6wzGEYYVO6LGlcswALCQ
wpeYbBfzjXoaG/EcJ/j2+zKlpFWTQFpikaSkoeYcOI85eHYuFqoTa8AmCKxjnNw49NGvqjCEV4Ic
EbqvthqtvmBxRCVfBS9+l4JDbMaXoSqqjRza6zBy5akby1fZ5jcY7/RNm1JWN4bW3Dkjgp4xxG+R
Y0jxZzKYsontjkv6j3iUo02mBsTOoU5rOgHh5OJhDgkcR+6qUTZm/3Ro0UEBaHSGUPTo2MPJ0Q3I
ZPGb8zLFSeHKO3aaerkLgK9oG+cQwaUtAqI9Rn0CPldq55keD0jSGvfV1mgRSbcDwm1yKo9Fh3w7
RewUao5c9RPxuY5BzFgeyFvsgVf56IKVfJcB5GNHk2pnM4ZosRkxkQISYuhM5XOzPJQ0ufdS/26S
D7mL3AxnRYDLzkqoR2MgvDGwt7EIZ9eahpfjh99OkCHWGt9GbANxp3lEdu8pbj+kWKImEQiu82h8
Y8VKPl0PPCGfGask5oNlaufDQCHLxfLpQseiP9dQ9s04a8CkOLxro4uzgenRUE6/bxc93JAM9+Hs
vuY9/sHIkvAOlxGvuUgPq/jFyGusdH56kMyf5mAB/gRWuNGsNmNgB1ZHpufGrqW77TXrM+gOcvb9
BxQi8AFvMyf3jz7OK9Af1veQEsaV2UbdTsRU9EOS4ZxxwF77iph+X6chy3TNejO1Oj5MxoYFMiFX
afVa51yUrLb9XkaAPzN29BXjKpLcZTkamjgwtLBnyIkea5eiIJOHW9FTEo307Ku/5M0rgU22RkJe
2XR3hhwwqpQbdFF3gSJ0mYwVKx1qb+rBmSvswt0Esi9rCB8g1v6ao+AkYGnrkbzPh+Qc6PewP84o
YFLETFoIDqZujznxL4VuvQZm+oyGaDc7dFsUbtE4DZ5xYzle7gw9FMH7kpVnZeN/y23yB8oIpW8i
t7GxWENcPyZnwnmzsg4NVa92aJyIFQi/mjGl384agJhV0dF3K/ygjYrgY8JgEquhc26bBhG6hgi9
jiVM9ckot7clkgU0Pc5DLvW7JOf0o0E+rJO8+Uxz1NYI0rx2tL86c6jfW9o3zDi7rgmgH1d4y2dW
Q85oe6IydqXdv9QxEws53Q5mwMw/C97zjsNLS7D3E63OFJnsOKT7ZonbsIhILjBrCE5l9G2orFen
pW7CILJ4RdDhAWewOVKOmJaRiywmI01zd0qCaebCiPa9Z9gt7eK9zSSodyAeqyIOKcvb7yKHRiWI
7j6YIn+kOlvHwVOZ0b1D8b1JrKnbdo58mZ3S2BVEZfnmfFMUfK/Ev68Clg0r/GhvbQ6pO5NTvMNq
3IbjfQRW1wjyr85iWqXODdDgCQTkpJMwhf18bbcaY2JPQziuSS+Io30T9jMmf4tGnDXN172PzUdP
irecGk1O0NE05G+aXWIGbss1kgtyqyZaTUMQPMkYqdFlymUmCPOsmgu0EbM6TZe174wocRspYnuq
wLMMCXHbPgvVY4CtNACYWOYrx6m2Koi2KvEZP8D9qSKJNnUzfylyBPk9TVwx4i1J21LdTHJCjWSL
Y0/+UyQSNI2D8q8q/Kze2Ptq3dT+rUrHm2n4bou23o4YZ1fI1sHTzBUNjCz80nUByoLaesg7/XkK
a+Gho6J52IHlLcQxEAdb6MP+LUmgjyoHg3dUW3iS5dEchwU9a2dXk1W9KJeLama737DjfgtMhk1I
LAQ1hJGxCpsi3oQZOS6pf10oa7iZMkodmoIWDwTmNgolHUG5t0pJUwftwJUvgRkz4W1P9V3czDr+
v9hYp7KYb7uZhkyFQs+t5LQuypnOURk+7YRevOEcDeZU7LUBZZQVGBs9UyMgoGXJ7tpeQakD3gQI
Uq6TPvNrf2e6VnAzCLFOyn7VZLXzEHXWdzPTIaVGNJQvwhWGYvxhkBpOzOuKxPgImTR1Piir0q3t
LfpKEBEsSrf4W8b53AU0oTj7DxGpBT6NonCKR2/o3C+Jj3UkMbMeDQCGx0ScDPLEMmnb4HrrcZNn
Q4RwU5x1LXjKC+iJ9iyJdlAp4DAne9Xs6aHtm4grbaVvbGI9KYY7ezzZhE9ZifkV8Yy2ts052rfC
fCYv6ljPE6LVWsiVrd+gXYDuSLq9GRIKGndcFDEOtkFJq6yfVq4Ga83Ct7YRZXUypb3rYp9Y21mt
J5hKcFZoA9pJzHFY3fZmeK8rIiZlDJQtH9tHPTjBtugPVgPfrUGikpkApzJTw2SsyDQOMqJALIDe
UIGIF7C6Lw1cM6Mdlq+CFY5vO9duQyVwKOMbJ6PRN5PjkgT2rW1hhszasxGyOUyqzuwnyAT+jRla
5tZp5ZdpbGxMNc1zqYZ7ECXPleiY8baqX+dacp8a+KDDEjtuujGWID5AtEPY4y5O+3USV17hKJ/S
hjeNwz1ictJVtfCsS/JG5y521uCq6LQ2IN+I0cH1hPvPNYetMFjHODWMKKOPr7suv06bcdwso0VZ
TqzmBMDXhip/uB1680UFFZyPIQs3pTCvx1wfr/owEUylAwnczvwsHY1UX8I+LJ/if1kzS57thZ62
r0fezg3JrE1oHWSLpS+w1XNP7fqLE7YEOS8iEhqmOaX1T5E+dFVC2y8IpNdKwtlwVm+m2oW2xsUB
OfS3rOyGU4UjEjMdLidQUbqb2RtZLn4cZNibwcjJYhzzbFvkETZbLopOjGhVW0pY7Q79Ntq3JHVW
CXNiK0MfUzmq3XRjsfMbigsOQ4dfkVHVhyYwIv8mcK1zEst+y5Fs7/1xeDTj/raWjVz5EzyNVBFe
p4IlpK5gMd3sC2Qmiv6qNbaQ1smMDKejLEIQErgeuLSapzkFTaY1OGSnpsYROJjgyy1KpIGcXY9l
JT7T4Luv90DJc3fNSB6h3oMfTI+QycesDhVokyvLYQzuuRbSoyZUqEJRS0GmfYybxoTuyqIHhpdx
zPp6T6+BNoWusS50IYO0iHen+NFwIDmoqiVeIAo2QT/grO8canEGjmm2tXdljiyTy3vnHvquyQm2
mZgE50T1pRxQaL53rpmjCVU0JN3IyjbTUHIJLGMkQBCeejWjGuRqWaVIMKRhf3N1Mzpi6ntFZS7b
BPVHaMXbsKOpmxaMH2nPEgMiS+S671MAYlGmdOYH8hu7erpGiUgRpoktUO4xV6xUrdhjLG0EMa4Q
XPvReax94NxG5wL3aHVQ+Az9pZ7hlBqZquTymfh0AqpdJJOm0qqV6Fg8Q7MgQr2sPDgwd6UBkwYW
CipCPNJz9SYoWRvNc51imbO6pjjPkTbxFb0kE6r6oNY+aooUhj6KU2MQOcmKxC0DEk8q915LUWhT
fT+0+UhKTTX5lCGsb2oOnqcG+GEWjrC3NRCapoAFVpJCGOrx8wy9HUngGTVocYvIsNrOzM03ef2c
L0TNYqaQg8Ef0DO84lTn+rEoUJMsBn00677XD9mjCPD9ji3TUlPPvzSCGvCip52T+ZOl4GybOmDf
7FxO6V3IN0aNO17IsmJgCt3q1CDGERmAcu6sKv6ejNZNn/WPtUYcjOvQ8kBBTH5bCppDEYcn3ht/
JOuowvXgRCxIZ+HUK2tCmcDKbG9Y6r6bzUPujl4kzXOtkyVD/69kJs9aNXqmaJRtaU4+UxVFUGS1
9+1yklKPXE+sFwkzRC3bBtFxIFfsAzvVcqgRc2MMgJEK4SsY4ISedSQjdqHljdq8k8Jcks8RP6mW
I1PRUvV0QuSG2HoenACtvd2wKgvn7/NA9EyrWZz4MI+rr37QeyIcHiSoiS4YP+25G71wItJAVi/+
GHSbvECBFgq4zI2vvmedO27Lyn6bRWrsuGwSh5Ji4KR5csNh0W6yKQeoLIC/Rxkq+2a5Okp4BjqN
WQAKH2kTnGpZPopeJ8zMB9nTQaipm+RO163HIR05vBrocXNKiplJuGRskRAHLdLV0dpE84dhFcZm
rOpjWEN5m22WigDVzCuf+O3UcuLTFJKfYIysdIbipuQQ4byGFZ8OQUj1OH2phSg3YYk/lYttg9OQ
qi01FlK1cqV2WVdiy0Q+H7jTXtQuU2t9HQek3GjuY512N6lmAq9KxvdcInkzJkkeEIkWcducKU+u
taBJdxrc3uYjrsLhiKbxLWsJWR3pvRoLyVzojb53xk/mmPGD69BttLv+OMti3/XQodndLMoJsAtj
TAg2i7YI+ndAFQw/bN8sXdFvMwJtzGGIu1xm5CjFqbyQUa5oPIcWLoSwHtg0RuxS9vJaiQKLR8yf
n+riM8E/sjXq9LNNaIGHVeevkWPQZOwQfFhML69cBk9SxgCwpAxoa63VqEsSHV/PBW7XOTjrzlTv
CzzwmjFIr5SBxwkEMgkyo0qjaK+F+VZGVrRL0ohDo5qeprZBommCWJhquW+jKj5YfbxWUEAOsOFQ
aEJ4As414xrKjehkaecmJg1Kr7MbK25OU07xEF9h4bmUjg+ip/rSiC+FP9jwyW36D06NdKRghKA9
3oFtaLXhVosMd8cZQ9WgTe5UF3PNHOp6g9G5WzeI2qrYWPKIVOuBELgFgvbqQCJcGWEBs6lQJ+E8
pRG4hrRZlkcxMr9cRzpl9F6m5++srOAB7E203jdDpa7HqfQpC2pvbUktrKdS4GH+Edicm7PmhMFq
VITOgFbrt0WoQyjMr/v8M5qAMdjD3my4bjZCEY7SmVxO8PyCSVqHxYNIb4duIrnE15jPAobclJoL
TyCH8VrZ2LM1qgyadi/Fbmgs1qEGCDY7AQ8xEgan67eSaqmXa4oUZJtsFSS958hySEAgbVO2nVdP
ab0u+9lFipfquy6kNjCeHJ9yZ98RlSZK4y6X09GOieEoR7ffR+l4NvGsrEvUPKiYifHUIRNq+C6b
kXCaKL+bE/Od3hTpc3uzmMbFE01QW4KfrRpw+0f6Rx2q4J6x+bsLY2OpnKLdik1oaiyUNrWxBzOZ
3kZZcSoMhEltkJ/yLjjgCiF7ek7qnSmIeUPNQRdnUbzHBrMG36GQAyxw31dwGIIc58oIMgFS0WZu
E3Zw0hEmjNiISnr4zExErE0OalMn7qxKo/3cUFKdtDffJSO2sfoXdyJhWe+H26hBzGg5rbad9AJq
MYY0jBRYuwsZYgzQAsoIfdB5XMUpfzbju8uRQENi1+phz/HRoHewUiim5skWixhzKp4ueuCLHLtb
1Nr2xZr46/HlHkLln5Lty3MuL5EX4+Kvx5d7v153eU5EF3s125HOqcA75ObilMzmON1q0nz47W1+
fOq/fEuZQuDUp8Zc/3jS5XO4GtKE/vXhP17pxjhnCsKgaPiypvT9XZ9IpLiXD/q1fT/eJ2+Nk650
tf3tbeu6O7Jmirw/3/ny+McTL39JI+33cIDycHnrkNIThtCl4fbjhcuO/LXjLj8LsxzFcO4DWl1+
+2uP6rYBH1AYx6jWnvx+gXQqapX47N9Ss9bWoY6XDHFNTfEOkXqfaqxceq6Yownc20q46JrQO7Oe
RTFz5rtrRzjYDUZT7WMMNY5OqGXQUgmbAHeljHAxHAXLCL6y5Id5Dj7oikss8aDOxDCPnHpQtO+h
7Gs+gLcRyxyZSfkTIMfdBIhH2vF92n/0ab7wKnH62F1yDb+RlsmE53rS3PxKIt7Np2NfxV+XFkY9
IUeNu/KMOf89aYDUdhX0KdPyFFqSK6YYrr3Vcjx7GSb8dCaXUMTBAFuCRC0KFFfQkm51wYAauygE
hE1Opg9UWc4lWs+QCaC6cQKGyBy240xYYBWrQ12F2SYSFgJKx+voxV/laXgGUwjyz8lodGfmcWiz
j7lm9xa0uATc+kCHB6dE89TmZn0VJLRrIIlADUrHPRe2nQa4hUKaQe7f9C6o5U2D9oJOB/aSOZ6Q
5qwENVuMrzAB7aj2yqQZNmGIx6qZXpHlsHJot74kgBSHxxYzlE94HJwO3Sqfs9T5LAYxrvtq+hzc
rGWBiNMMO0KPkJdroNG1S9zuSxiYj0XK9LZkJFv3fUnS5pcOpfg8QvxxjI1p6rBltMjeDQnhILkR
o6iuaaDj6CvRHUmv0kveb4EWRMa6nqgMWAIROkakfN2nLDc61zD27WApoCbdSzUghnSt5HHwmVc4
sFto9rzOIEcppC24t/qD7OAOKjQXtY2GxGPb5jhWImc4ufATIst+qChxVmMNuNSlK5/N+TXD2EaN
iBdseHYrWLVsfAVZf8bQ1yxYgx5o5Ng4z1ip4VJAnM+1tEKUDTCFC8KMo+RKdcVNO6tnoIMHO2nf
szG6nSe6llbYvYJkcja2kVpoeVx3e9E8OaXbXP2mPvxXutFFsPdDTrr//MffqCrYjmkLYUlLMFVC
1/dXQV/oW1MadRSnpommS9Zr6uAmdBYiI71NddQdkeU/2iUJ41oGqxBKjL+VAVXhrCsg5oo9RkKP
HgpZGAH2QgPMxp01ToAg3ewm4UAo3OaBoSD4Dxtu/KG+vWy4o3M4YHUVDnX/v274DIbPmajR7mkE
oxl3bOQalPOuRpfOWRe3lAZjSU8/DW/sOCT1URBx++93nvEvdh71D0cYixRS/pPoNqoiQBVhRnBY
1043ZWruEyMOCdQli0nNpP8U6SC3PqsDrWLK0OkH52YO8/L132+HQPv555eIVNRSlmECZHGcRbX5
myozKaYJaIIbEA3jT9tQ1rBoWtrzOoPg0MQv/RwUXpE6j4YMqrNMjHEXUWzpS2tf+o127lVbnZjQ
Q+eUwzlAMMP1iqi30AiHjRUwTKMINc6+GxyxuR5kOxBVr4FqKF364bVGTzpP/WJTRMa7I/t+B/vF
S1Thni430XKvTeeXf/9nm/+8+xf3kGW4riF16brL73/7szsd7mjbQ513DNIlhqZEo66SaWMEgK1s
cxVac33qK3T7E0nftgnpZczp76cz0/bxlGdBv8v0wSIOMuv3voVNpg9CRSil33vpDEahM4eHzi/E
9rLl/18e/TiV3/7xt/fPLMpRIdCz/9r+ReZsykXL/N/Lo6+/fdTvTfL+L170Uxut7L+LRed+Gbl0
2/pNG41m+u+6zVkoXGm4KPk4DfKibsN//M0SSKSFKXVHKBh2luBXPyXSlv4/kUQbpssf8PvJp0vL
ZprDIgfRngMl5A8bAH5zTZ/8/8veeSy3jm1b9lfqB3AD3nQJR09RXuogpCMJ3nt8/RtgZmVmnXfj
vqhqV4cBylAiAWyz1pxjRsOxGNRuIjYDcs/pZiMMVjfo34bC/8evhQmvYploeeG8/W+H4r976UaN
BA/tQt+Q+KvkCPjWv1/ScPnzNweVCIaB2ttc5bsmyK5BNpbk1lLLptTroztjlzA2j9H4XJqlvCsW
CjgDPnDKcdJbLsg7Xos4KGj2+6JoXvK9ytQEn5zgY0gKQuECcJw0sGiK3g++GE3gD9GCj1b1GJjR
a9XTHG7oH9GQeuqIksjbur/TKpOBp4QyMTblvA+Kgazh4dksGlicjX6yEuqenZVouB3ZCikNHpVA
YAVRii6AGvQFc7hW3p8R0n+MIx0FNSDouicss5p1Y68BgbRTWQDhhSoRpbq0Q50Az0T5kjp9k48D
E0dDkqQipyxraB+JYXlC/lnaaanS5DeN/iIiWAb9St+ZjiPjSVKsFAfNwROfmL2dpECWu6p4lhPC
XnWt36nC8DOqJGmEY/GQiqBL+94CLpDSKIdjEYGk31BMeQ45Ua5h7lM1gGCpjOZ2KgYKHVsB1KMm
aHTQinMxZNR+KLvTQEcXMH8F0Wh5GFspfyVq5i1aeET7/2zRf6DlSEVlaB4LXf/qQos4TFHsTnNM
mW4ss7smqiOfldySFyjJFetlSKSHRS81T1UrvzXy61KZb9DUWVcJKQmKIc3ipoe7bTWgQgSERFMq
nMxE2Sk1RVnFUn4NcT2748R1EEvqO2MwKnk6HHamP4ssgCivizpypqZjbQZlGTsrS+rEEYyQJBTp
HDQiTFS6JomKyS2trMWeV9QWSAIqxLVofcAX4c1X5H8EBHM2Fa0tSfxVDgOIfu1DMBDpZCIJLLEO
/qpJ66M5ZLmjckOyYybMss9Szl5ZXSqgDU5hJgKXNBnRsa5elqnQ97nWHwwFthUyfPzdOGWHEfch
KIznogRO3MtV7fXDMHpVJuz0XIFll4N8ptshL9r9NKN5C1lCyxnJZWQFcAtMzb6qG2IcDDp5+HZD
uy+D2s51MXFFGYZ4iB5ZyoStpKMq4F9FYlIbn1mTf1JUckqV7vSgGvdAZb5FEecixNu+oP+na3MF
S+OjMFbjdUue6SDPR2vUdu28fCXDRLRed1UHRUbXQQBwShK6lI4bOczeU5K9RGn6XLLhLaIIuNVS
gIlVV3yY1QzWsIPdqihPJqwtux85V4Jck5vbHQTrc5Jw1DO+Uo5ULU4aAUNDcbLqcdp2vW6bAZsN
YVRFHyNIdeiC+EdPSdPoV/9qSAm3D7FjAiRcJXeoKGTCAdFKKI+Udh8BK2HcIif4hp/648Fg0Zir
L3FOWnsSy3dJo1/TTrCcJIggJbdrCnxvsqaS/SQQ4jsjHXxW/YQB6eJhiS2CpBB6TyX3hJFMJCxA
TaIVdEqU9LHLoSlwd8GLpG/FGZPuBXStCmlWtPTUQy24yhK/aAuhlsR5ED9XjxktmOwAc6xx4n24
EFlDHYL0qgTsc7KMPu/lawkH9cRW8DzFAZeGXG/7WrXDboKzHMZYV1tja+RKTIzD0yxUIDmMSnFi
SzuFhvnJDnE8Nhq02zTZigFmikQ370EYZV6YyVhhasPV+oVyl4KqY4ImPuiLSx8WJL9GFri6tPM1
HsbiAuwXYJ1TiTRkdDl5U61hn1cKfmhhninPtuykZ/LLVIoNuUkj3mT7JS3fVa5t9aEf/XYy6KGq
6nsVTNjnT80MW78h911NiZebAyhsuXZHVb2XGgzFjUR5cqTi2aZaflaa+F7SybqdTVK6+4YIhkX4
7FUS5ZYKtaqssjHPghj6/8DmEMz3XRHglxPCfUaXGK9OTuCgSklUgMAcTTl5YXRpYHx58hLhBO3Z
XM5J4K231rTQ5ss0ouHT5Iu29i7QgAcuEJklHcVMXwrf9Ti8MiDxVWqiVi8dy6j8quCEMBkcm9BE
Jxwx6GITuqKq7rAiIuQjbqkZf2IZr3ORN9+RHpGwHoxMld3PHMz9qhd/pGpdbQdiAEspXLxO736S
qUNPZZpOZxrqMdaqV9j3bmrERIAJcY+kTeIqJx4FM4T5s3Q5nfsIbUU6hLuWKCj2kptcwNILH59P
N9MuoiHoZwXsmj1PUXmKVOlznOT7ZiabCkHPLgLWdBwCD6t6u7GQ8UidKu2LVBkwb1sMtfF8ZwbF
Uy2yrw0Si3uHuom2ECozQ+De6ECU5zE4dYjPQW1yI4+OkkI+LjvgKkH+bcVF66RwggZDhh6yqAcr
5V4uzOmtG4Gbk6nwEdSBrfa8dmj0P5WFL1tWkZR1+nJc2vg658+mHEp7JiBDJe3LELOQHCX9R8sm
w2NzsakGslYDlHV2pxn3vKRfox23iYNB6CDCM0KhiGyxFo5DHx1A6CA9yyMLFhCVICDH/DDFnrqm
gdrdjxWrjLJtUArSucgzktNF7id4MmzU43I497MFeFaSvuvBci0VvvCoV6+4hmJ7SIof2G12O4q1
37GkowgI5t9aGV9ti4MzH8bDTBkHbxlNvgZQUio3YHIEbE8tSc9mjaBJZ2AL8/gQh6XgASCjoBy7
pDNYxFMNd6wj2402RQTGFPQFFYZjt43HbWdOH0GHad/ESeUNyvgd7gWpNJBXphbBs8KbnCTYvFuj
P7BWwBGcqRWTvWXxZpTOgfpZ2rQAP6VsXeKZ3TYQ9PQoiPkBXvZl7jAxL7gzAHKLtOagg/YYjRwV
Nc0c5t1WoS83g/m3W07WZkgxZptq5YgzgohMob7O55eA0Ki/+54Bg/qOCSQbpiRjGU2mWYrOtaZw
odTgvFRFSPzOyMtTF1UbSSoMYiYI4RSnhFKgkn8b1OSOE9GHSYffOv4qOJP1Is+sr/JxZ8xwo8YM
jpG5Ot9GA3ixqYXVRhNkbiNBducaRTPMXizZoUHpG7t1xt/FkoPZZm5rxJVED7RjkTl09eiOTOJV
aBUiHuqo8xqYZf6QRPcF0uajJlSyR/4JS1m9P3ENsAbJyIgWU7cOqa5XxfBltOnXkoifbWPA9IYb
V6kTS+a+f6+jxXQJKYDtnBREATG/u5o2P8FxSbbgZKZTEyiPFhYGpyzJq6VjpwXDlzpZLhWVtYGF
P3fIeGhmhP0WfiI9Bi+k9L/kLtQulrEKS5XO1yvhMc/N6qpRxwq0HXQxRFgF8NbQMk91GWPhkZjI
l7AiudikzrkoYX9saTqCSyVeuzXAsNaxcMiAtUXZmF80IiJ8zdATBgH8is3Cmh5fyfAoTNqlbJoz
QEEyHRS13KLktTYEuchiUJLcTe+yC7oYwTwInYVMGuQ1kbTXhXywxQowAXY/AmsiVjaKDoItKeiE
ktBVHUXancRT1t9Y9OpDmyj14XbEfvuiaCJZqMLEstEY13rOOLNa0AAAleOLMOeCP6bzUdV67RwZ
3NhaTPRmMveAMyhkk1ME3UEc4PHOyXnKU2VnmOuy3SBakZ1jtZXpHQGIDU6z1E9OgijCG7WE5O85
oLMyHJvWwNsF/HzbBst1ToZgO6UBtAXR2E9Gp2zSqV723WBQSkbwalHG3gVJLT7npnKXUCmcpLlz
UzmMXDkx3BkP4zCLyqGvpuQEROaUM5D0Unlsy0W8m2pyFqU5OvaK/tZBm9mI8LLxb5YArBbzkFf1
gwaebBELYyvn961oLneLuMRuveS1ZxZ5QLuaXCpIaLhXxMDwRnNJ9r0uPIhoiOyAnYVXEB4pZ6L0
0skuaj8C7oZ8PEP+Ki/FeAyhwdmLyeK0hG61z9eHBe3QHw+/fc1Ms19xyIojEI1hT3+UaTHsA4Qs
QpMSrLF+VawMB7L6uIVJPu31KRj3YoaAYGWU//l8yOlzrvI5xZLFbDPkM2KIIvxJxIXtGoXbFuwR
D2UezhnuEPkQ1spH3Cmg4mHo/mmasSy0bhsBQM8frhnqWB8hlXqiYeZ6L0GERHnMXLuFLu80kVHv
b9+4PcQKRA4aTttenaLhwECu0eQlgG0iaWhVdsLpUcmm2twOhxwBUy+1Lzd/0s3x8/fD2EL/uT2d
BeFaq9jC+jYQKYni8SFOryTxkJe7PYgM7GxADP/vL/3xB5oa2e4QCc7f5qcArloKMmU1R/3liLLo
C5eyOPuo5KA7sS7Ys9aiN3M7bKxw2YXSMS8z7oboVju4YZ1uh8GKgapTAkbmSLjcsKxsPAiv6dpJ
9yfqB2kLgNTqg5yPC/RFBZhHtCXaf+z4RfYbdVh1+zLQkAj0Ue9EEh/97UFY36F+TGstIp9xYcUY
0J+6OZiwIDf729GUK4vkQj5RmLUxEYBsUiwSaG9HlagRDKtOxmvPCO4qQOj2ukb4X1kRwUTeHRx8
XG9b5gUiExS53qdFxgm+PafEXO9ZnyxbBbXrFJbNvqs1HJDrEcXRfqsZvdNLY7Nv14fbEdRSiDny
9AYstuHSdbouJ9JXUv68+G5HsRnzvocJbKmUAGS8XW0hax3Jvb1xTlKztyxythMgzW68era69VLr
LW2qtljNwSdJuh+mUb2/PWiDir5erWo8bMF+FMPCv32JdBJI3WxDsSc9aTdmFIxpdC/rFYRWrdrf
nhZq1eDX6r80QlU8a+6uf1jT/rCu/WZ7myNS6VIrlzb92sW0bo3Pdj28Pb893J4uAjY/rSmsAkcT
2/AbYVhcegy3xIvfLhyBLYMbBflrFOlI+pv1Hdze0O29TPd0BNJ9rST04WhcY9iSV+IVA0K1T2Sg
O3qv7+t6afeGYLT7JsYAsTXVhKFEvtfUEaZjP6OfSsquYx/AQ8qNQg5PQv7zeq3fHm6U19vRjCoS
h9KtOfvXt8XbF60hHV2ksB9//x5ZWeLyB9W26+W8ef3t1ZZWyXet+D1Va6BhvYZO/nGo1lbGKE6S
7+2L4P2g1DSE1v7jJ4c13XJaH25Htx8cJuZhqjczLj8uCTnp3Uoj5f32jOZts78dWUrzWvfd2r/j
p5qUUpsrhuRgjUulOZVQoMQvsXgqLGf/+A1tPfrtKapUn+wPwx9NNqmbv19eUcACpyqx07fP9vax
WiYf/+3p7eGGcfv76W8/EuE12g4FI7q23ouUmbgMS4kYVCFs8C5T8GSbreaXMmLwnCTK7WIYoo68
OTEM7Oh/HtazfIqNRPes6a6cyakhWabYB7fByVrHJRj5nE/KuOCRQJ/iuLoKt7N5azr/43BZxzyz
YScdRwPRTOsgyRTOY2kV6jZFZ5b2nAtFH0ykHuILUx8ttr/+/dvTeP2J29HtIarqt2XsFVdexyNh
xXgNDFlcw389D7BJ+2Yv+Ld3Vq9Gk9sRBmB3GuSY8EupcWRNBPz01ze1FkkScpbCGcOZHd5M7W8d
X7iBomZ7O5zAINrUtDvokwy+Od5y6OYc3Z5OYcMONI+Tft9l9O2lYYfTt9/fHhRmfcam9fkogUuH
sf7bRbg+1cOe7NX1itaov3nSqN794/q+HXYxpdB0xDF0ewqLIfUzSTr84+duV7bYSWdJExTvHxf/
7Wf+/hu1VIk2OToRIVD83TgKuZ9wHcUuLp0//8Hbr7T6mvU46Ua1MUUAkMmNM32DP99Y0NE65f32
9PYNJSW17/93ZApO2vw/dWQU0QIX8586MuP/2n7kJALGzff/0Zb54zf/bMsY4r90SaL3qIInoD35
J67GkP/FbUVRUAMAoNOm+0dLhkaOSK0DLeXa0EHF/3dLRv6XbmmGaSkERmkmLd7/mxaN9hugTKUz
yCvppmqKIqnHv3dHVUGfwto0CBELWz+NdepzEcHOrvBUH7OtodsLsdLGPoAKDBj7sftQf4WQvVBb
EWUxr9FC3oRMV3jpqkMf+KikGGzZyWira2YLR3w1VrLWekIeVRd0VO+xiTiyV3zQbiGiBj9VTh74
k/RVHyzH2FkO241/nJN/08b/b93w23u06K5pGiOFbv3WCm0CeaYHSu6guBjPvSTdRz0073VDMqq/
+qb/EQQBWVEav2mxdP+f/7hqcRb/2QK7fcIqZ4r4RYJANeW3v17mwVQnoYKO9skaD+JPed9cSD4W
3zsv/2G6xB7U/xgP6n1JGtCBGkj6IHjmySI6xF4uGLbVq4RE6MiA/JGfl116TdEXnoEBjlc8Dq0b
n+cPAnBnVigPBqDdxCm306/yOToqdyICyu9Q04lUs5bn9JuZX79T31pnROICK4XfOXVYk4wNBvMN
e/Wn/GmAbqbs8PXgDTcsR1k2UgXSckNlaiWmH3NoeuIX3gVlCxjApL2NMJU2mNM81Gco1NKh9c29
4uTv5ZNEutWv5JG3400vxc/iC/cLytxTsCXWhJLE8BGa2/HYXyj7Y5f7nrcICx2Qf5jB0mrzIx9o
tXQWmDRhJ8Je/gQ/1KP5d/JPCsCTCv+seR9MBw5G84TlCkmILGNv2YSPKyTzKWj9LLnOQHTskFBl
yO+P5TX9DtXNxJ7sVD5q/nIPCrx4ycdHOBok8vBxhMf5FQWmB5oOR5/2gwofHjXJ5NI+DV32+CG7
VNODMx8ipCIEHi21Sq7ZKy4WRTktLNYyyS3Eqyp6WGaMa/M+HvTP8i64dCXMRHbutPWGchuHdoT5
7z72hTMsjnO4pxcf3ukHHIArYt7GOAv8iRz4Ddre6Ipa8idxkdr0KB6pVG/GTziP6eBFbO51R7OD
V8LGK6Tuj110Mg/q7BijjcAGFrpbHBYfEKQLnNoCQ1dstDfpKzhV8kY/La+g9Swnv5Da9R6dCBsK
+Whb+HIEz0u4R7HzbhLfOE4sNxOfOuLLKryC+Vc62XdzJUAEGme8US/imzy42n24Mxp6WRuq+aVs
wxW2Hgc+CRi1nW0YR7ph8jb56HeNnV/ke4lZ7in81M99e+iETfwSPJlXSvlc2pVN7HmvbZSdfs4v
405EBa4cjWuruoDUq23xOXoFQU/bepu9YnXCn4kr205O1p2F/J+4MR8e3uQSJsndscm+hzPhP/1B
Th6hZdUX+FqXdu0Sblia5HQh0v34iuDduOLeomYPbT1wgF9+6Fty6giLdokZIWROsLHsXbV9SLrE
CTeFnq86WwyuFFp/NTZLGQzRHvDgHcjycOGDRGPvJ6d5G1RbzIUQ5M85mYa7CFeMLamMgdQoEeIO
A9UDu9edASsJFtev7ClywYG8Ea6V+UATt9MdwFzdZ3Gp7ZKn7n12tvM2elKp3JBDju3oYhDf3m20
x+Cj/RFYzjYb+TQMu/mFdbtLmcq69hBKkdT6aK1B0U/+FFLW3JgXpX+yrsOpe4v2MBWNt/lefBEd
lMKk3d1Ll2b8Hwbn39U5JtAzTTXxDEgS09zvaD6gY6YGIppsMPihBaVWssJezLh1/vMw/N8G4fXP
aBYCBXQIpqyvgql/qGGaRph7kcjBrSbhO+JPWPO0m8Ppm/o7BX7UjuJSM8X/tRb4N/OOjFbs97Hf
lFRURygxVMNErLyCCf/xZ5WwVjHFt+2W+veLQkKCq01Fsq1Yt5IroQjvkgb62cq8oCIs0EKaYH7Q
5y6cAOXeQGsDT+T8WAbBsF1MsG0ZHSCv1ygtkrFyTHvwtACGbcQJrScp9KxiEQA5ElHTa2SswstS
jpu0bs/dxJCRwYS2SvUgKllyKRalXjlF0AcSY5+Si4bS/1mueo2mbExZjjwdOytKen3mct/l7HO5
ymk7zqs0ejOb5RO9iP4h1Fr5ZGUF2kyqqnlqEMimhtUOhNqRNhkq9ZCJLBCrNwtaGuVaiDiGl2m/
eqz85BKQMIGnDMAcMbp4zepuL+ap5CvisjP6YvH01W9IEdcn6APXRdPYlYU5ZRwxQuE2vIsL3gKn
vWM4MPF5tl7dSMKeYKjaNiPrRa6Q2uKIrXBBxj9906VneWyQdZfiQwrK4xQPtUo6rI5/XJYrCuEC
OUEEf9fNVc9iQhXm3Jtimhwq/AT+SfNHfoykgDG1iCaHSy7YhFlXOlqIRkwWFrAwNTrJiWA5QU5X
xatonLrWONHALxxDHJn4DPUyNwoJO4L6OVqTesY5p65NzIBO3nYYyKUQOw0qCZmeEGTvlFL4Zcn8
Z4W2PGryR8j/Cwsl/2pKlej6Smc+W+RLMnQ4rumFddBePDnWn4GzEL5M655krAgOKouEoWWN1qgA
iXX9QVvCB7ECD5FKZ5GgXGHW7qTpq560+6WCJKuG88ukV8/VxPbqgnc/d9upvZ+i4oG090c5br8w
LpDVyAW8qD0ww/ZlPVZJMxmJZ8DhlaDDJm4L7pKjiQJvMVW3A1NCYfUufTZ4wSqyZTnv3TwhgQDb
9zmqtCeS7E+CIOK2s1bLm7wvkxLGLWHo24aQvGSgLKukIk2BfoSLReyZOaImrULTE6bvmUsdE9zj
VMlfgTHvx7loGPiosoqpT479jOeEnDrwHXcifLvNzMzQnQfOwAy4KePTyZaTNNPNxYDWjw8UceyO
KtYaW1P1maPSiVjdGus5E6EmT9m3lYWegRVRiTRnLAwXCLzdgRdW73SsPDnJKQN+H1y9dpXWUON7
W5OCzTjRx24IkyRIbS1IS+/aQCRZIwKiWYAJfCfRxzI9LIPmKNPwZLbjkczwnWmInlqtnfJl0yKV
aFmiDVOsH3Kj0Q/4PlU/zvPLHGnY1sLAIObAWCeNpleOgdCbPb3186JQPZnHndapAZEhGjnfhVTv
ZL2Y6bT2xDUGKh0l3E6Hom7QAISBj1c1RDWRNITB0M4I2wWyLiMfxVCzhfkjh5Dihr3Uk8KaIjWy
qWq7JrbJ/VzGntHCZb896LMs77O4Yc0mW13k1515F3RDgRRYa2nT0FxTZ6xUYySmh0kdU/KqPpJ0
VbjcvhSbL8VAXaRE2H64fUWLLBLC1x8f5F/cEWS9agVdl5AabV6D7AmbNTOqyxg+JysDQtbL33Uo
C56Me8G9i8kr3YiX5R4zG8tFlgDV1nTaU3m1KPj5g2GzZAze5KdlC6QYnq7TnIgvPRE5CFnjALtW
txzrbqGTgmv5bX7g3q+PU2RPP40vuXQ986NyNt825XWlHL0JNAEv0Ud7VL3p1IsbrPGfpHLeiSIM
+A0IYqzFr+ahfSC4E6H1xsBAY14MQgJRzIBLxBmg8kGtSoZRJVzONs7iHSIu4CEheg59z3J2wAeA
zdHYSVcTwwrtk03zJrX2bBxpjfFrBgtEm+6W9mnemV/kTX/Hw1u04Il2ENirPb84/KBv1p7Ho9zT
ONwIFmE3rHrsFDDh2fKN5/KRhXx4Z26mZ8M3fPESE4GAI8IhKtK6Kj/Z+5L4hW1+Lu+4+g2/bt0S
ktPaUmPZ7Ei60x26LZHflekNYAX2JUqHgQEUU2pCIKXTaL4uHcbUDWnKE/lregqrq9FV2oOk7mj2
zdxtAFMDWzw1MAA7VxM3ZEiRIVshY6LEZK7rc8Ed9TtNgszkpNeasemQu6Mbmx58eGNkQGA+sWGE
INht+QwrN3zJOh8ABovTMwB3A6j+Dn9n8ypXviIhPrPL2aYqlyFpBxd8kfdIxXk4oQUvW2wWG830
TAJlnfGVzzjl/pr9jrhbZSvzeejHqffoOdPwzQd3FjYdEjGXyFQ+LVaX3/h+lebQfIIF5fTUG4gB
IgkUDOMXS9+nuIVD2qf347CbrDfhzBBmnSEJ6G8AxIYtl0Uu7PiIoWnn4YNxVr+GjtHPZUuGX3xN
qO0ke2HNaD4aZzI/2uRsxgeg7q5wXZ4D4Bqb9q3J2bXfd4/EsPO3w3eWvq/FsdoNX+zJClRw34oX
n/VT/tHj0sIQ/TI+xQCsiRIEfLtJ3a7cmphDC7t8qrzmIWKrRc/6jTtA+czZrJEHjzq+5qSx3bTr
J/jWqqOd0ycQU5wobNd64lqVGzjNy0ASFG0z/v89/6/Yn2SchCy7+ajx5+Is3CCVsjEXG7VfP2E2
oabI2+SlB7xc0mtZ2sTOmuYxBBCUulRk+RANNpJEqdraUapd4wCllx2oyb6GM+XxGji9OEEF3ujn
Pn0OgffipqX+1x+ET7Vw4/tQ2vYLgWN+zULsDJUjd0USbqbTtBvITAOY5XHlYlWAT+83hz71pj3V
+1MSApTcZF8zEQyvonWEWlhs2duCOsPkKha78rOpN+TEgMNhbRJujFeuKxrTZINhh2nIcNjKjBk9
tHF1W4AmPEbbAnyQ6aSvmd/pNosBNmCjOz1jXUkvnR/ktgAnRqEEC+IGBdZGMO3R5BKByOfCA2BD
XjjLyeKqYYtKXcDN3hv8HqM9oYe6siMnWDF9HHxWedYj2SH9S8kKZ/JNG7ODLb1Knuxja/Qp5rwR
QrAwfeyyU+wpTwV1Bdc4HvDXLg9j7iL6Ejf1XXZlP/PWeckO0QiAAIax0Kkci4H7C8l5uM3PKq87
vKq++c57uLLTNaHm7aHugAipeNeIGRcXlBxqvgssGIICySsrSk88B/cdytMVi8AWcHTYlnf37UV4
qw/aA61RohWuqETfo117CCiksEy4BhNWHjbbWPAektkzfbo9wc7yrE/ZzZ+ZQru7VW5znLzyHJ6b
X4uyIRJIPqWxbV1orqkst56qz97RTqv44FE5x0/pIdyq8h4gAjmnhDPJMyKILWjWqttV4p1+VU/G
Q/mM7owFJuJxXN8g4BJt23yxNUCqdQA88EpbYrmwpTszw1AKYY8Yf3b4/uWNFbqEXreGY/R2ptp5
7oDY5HNH5PlaHzBwVarbvEqKq9Cfv5hnrbPJViS+ju49JJ1J8jhPQeTxXkqc0lBD1R1MDzapAxWF
3itOlFVGxBPlkV2l9NXWn6wqCMoj6Eu9Ro90LM2N5JlX2bcepMih7VjCpyCJgf5sbMOv6TfNLpKR
pm2mYwyLwTWtc03iNxPSudZt9KHmzwBodsdlF74sv/LzbZhT3XCfv1NdgfskvSMNYFlkufMdmMx9
eg3jvQKLBYeReQ3HU/xOhNyYHZa1w4hq5mBWsPn1E4N/P9OKOwTjYw94MRR+kOD4pkFQ0x3jj4Xm
L7Me0/3wMLvRr5XX6LAjGE/ZGxUI5VW6UAAZlI10yXaLV1+lboO2I7+G78xLDAaK8mENHrKYS3kf
I1z61XkhJL8XTJ8mKS7imgDCtjlhKmN8RCzCPIyXK3uaqqeQFGwIGppPDgxSYCYVidHuLXnvDJu4
atal1+kV8hZ655QF6E7hioWqphEi40LGIAso3KQI2CW3+qyfyvcyOKrPVXyf3Jnkh9Oy3yZv68IT
ldXHtOaLbIbYQTGe7pMLvL+FieIFCpSn+iA0iOigILIV/W7H9rQ/xYj+Gr+Wvf7b1JwOkrHmrLDW
ZNO/mQ/icg4eii0auLf+Gz5UxSrgEYQa/U2lcbhRwrPo5k+GaAd35RWZ5311RKqYfqCYr38Ur3+v
qG/8zPv8Q1auOfF9bOoWPvbhAD6D2SV7YM6Lr5Y934Hn0EDa7GGYvKu9Uz8xqiPXLHhVamPn9NA8
0EZlFlG25rNOmRJwyIWC0ofiid88kVBChTt074SXq5MfIGipCfKxg0faacVBu68olkRelF3zb2Vh
Fevm35oBsfi6WIdU8kjQKzzFOBOzMtwN+i5gWpzFd5VyS6Z+DovI5kTcqCF0KqQBKRMUKWDtCk7Z
xGxskf1u6lGm74a8iCVQHTds1F0DeWkLjzDxcSCrJwBX2SvMleDUKD9t86tBlHHHe5qZo4AY78Jv
1jDFBZ14fMU4G4Q2OAfSsTsX07mV2tUbTVROnPodcBrx+65hCpv+aUw3XMfR43BEpPVrfEcKS3Dy
8ll/s2tE6Fc2dvDT6jStWFqzZ95TS9ZeYEAyZ4mFLfnGfjnNDilnfs7q0hmJNDunLDOayi1UHwWf
NDhImodNfY5d1EQzua1f4o4lYuwj8cYyf6q3FPwYXmo3PGdvxS7xSbloP/vKRTUfPdYI8EAobJgp
LngYz6Z5gA7+PXybZ65Kgajix+UENvKX9RheuhOJcuqntYufMTBxFUC8ep5mby5+pAW0JoYF+A4o
YHdFuYmBXv0ywAjQprDYykCG4UIngnmKc1KGTKIbMeShiJZVPmf4aOF+YRcbaaTSjmEmAbhavyFh
EhjyTvDFdm4gHjLb0rqVDreH28/djm6/ZowoTYs0JeOE5KMDtDhETrdvlwZmxmC+y8IO5UMSXVsR
B682KYjRyKWIGGe6ulUdU2xkF7WGwqYqnPy80iUngcyGMcI2tIRsiokbO0dICV42doh+u8ZWdEAO
wv+GFBPDfk5Ot8AMshgiaTxFrTpdSptbHtKc+hHwkl4vPdQYrKgEA+fqLLqtsVpcGpFilKXxloMo
dLuke4PuFrl1344PEsLjOC8yDyw4Q7fFgrujseXUQTKxE24e2lYxnTIwP2TUwiyrKyecFcfImtAJ
m4y4QIsAnDFrKJrLYHGUeIqe45gEOVVFjW9IMJ67xh6UAMSyFiM0QPTklHXZ3desjkwFwKmFbxGs
Gpu1iRhxsR0BMjCvV+lCIcUcD1GSXYU1RnkQCWyPWuWNKHdk6qvMok+jXTFTyVSF5B6F896sjAPp
CMx99WFQREdaCDmta1bIYxlcszh4V5W03XeEghDEyvY5YfxrF83DMTGu2hnZKHcpvj9DvusqEVCt
ulASl/PUnWPQuNbMoiLv1F0IhDTKCfhNkG1Gg7lvjfAYVNOrnhbybhjhCeWdfhckH1nfILaxpG+1
ApWnDebkDnOS+MTGMv8KftKr2ZtqslkJ0sFCmFYRbrV0DYLp6X4Jr3lRaK85FFkBIt4kdm9Fv1Be
Hh2oVo+19iMJFSFlYfY8RBnzag3vaGysn7owDlKLYFMgkYFocv4HBKsuklkS1EyooPnyInTmsO0m
Jd7UYvSzkHQlkTnXmGFGfM0QbTG6evCUngj2MyGHkYNbCya1b32kwxCOL/P6x2SZ3SnqR3AiORXo
jMzfxXJBWHkq4XiY4zEkt5gLAT5Mm1ix/CVFtZsWyGsb+dAvL4icX4Yi+i/2zmy5bV3706/SL8B/
cR76rm1LsmZZshM7Nyxn2BzAeSafvj9COVuJT84+1fddlUIRCyAlRxIJrPUbDkDFFx2eo6D18s9N
w2ZMnpvG1l+qC9UUp86iZ/9OPi1y4BMNiXvEQbEERKo+N6r5mg0C/sECJL5isrwveeqMEI65K4d3
rRvwDpxveAd+zq0e80E2xEXGEtXImxdcYRMePgZr7d77Wg0or/hfUeLciKiDKZOzYC5SKggmkAvz
zUu016ol4yhQRa+bqL8XcCLyrl0GUGDu9ZASSlziCoTwzkqr0mB9Dq0Ztj2yowMWhXpIxGamVu/0
0nnyRueTEvdsm5yK9bT6Jor+azzMYqGZvxo98kFpswb2CWysRZQq7mY/0pdyxiTFBrcUjDWcRVgn
eA5FQNtSY1wAPkHQKyqx/coie9NpPACc4Lkd0NF28INiXxo3HUg3RX3CC25Z115zr0TPfhi/W6aG
SA8+vAu3adZ6YoiVUUPdSHQMwIyOvIUSGNm6LsnoRVQQuUUujLGER+q3KENTbwva4uh62RN8eUR2
cZLtnBFp0Rouvtacvb4Gma72L6mJDROIDnYyqGbc6TVlC7/B7i2nnKxie4YPqxXYyrLQ8id8FbmD
VXr2iC6IeLIqEOWdaD/HOcRdP6EWwz083XnlJ8Nli6Zl8ZvTeJSvUOE94Ex7HwfuM2qjuwntGl83
BVhSFZ8m9tIDemYLC9PJh1iM+rGgDqioebe0Pah9iWPcCzSpUIIdLiDBSSkk3nuZsHPNw/RlwNsi
6vis4IXh6jU0IPpEiRZps2oaRJlxZDe69nORYydSjyiV2kkcL4qRwpqKlk3dbdxa/xIindYWzZtq
bwOtOFDXeCwcOBFuU/9AIOalRBhWBeDtKNk+Hw1yM2mwvz/nrrVOy/Kieu5hKEB390hMRQ3ijmlV
fS+SjTeq70GQ8jjNWihg0YRlKvJL7G+SN6Esa0H1t7LCfTIjrqglsOBhizO+vdujhydJycK+hnuU
deRJDUXfNS1ZkUqZ96puf47g+d+JOHpSK8TPEyt9NErKvkM+Kzt4l6DC5yBpRx6sonjE4nXd2N0G
lwV1m1cKPA01OQ9d89YhiQa3YWJ5ogdsllkTpVn3lCsoD3ftYgyNY9BlW6ATx37wAj6Ntr6b4Ljf
aThfKUC9cWxHKNOia6d69ejD0Qgd9sQZDBHWUYmDXGz6kg89oYK0WtXj4B4GL6ozPNQYIgskzlcQ
nlCQ6Huyv52+qrmb3dmuIN3RGQdt0j8lHcouUsNjSgBXZdM7YilbaDDKOla1J1hFc8K5eOkHpNda
u7kMBhlcv3eeWr6n96gmB+RFV4ZZiwe3Tdg3UWsNTLZVHUKWtV8sBSYmflQ8GoayigoSfUaCvGKk
ZWsjKbadG10U/v5PSO7ciVy8CkeEPIlDVos8yLTMQHDY69W12amgyzGE1I2UFHJscJ+qTJzdCzb2
Tl2xwfRtHvtKm69jaV4ZzRzQOFrCRe2OQLE3Hcq0D3YfILunew/h1OMvQl3nfiQBZEY6W0M0NUzh
xff9gLZwXuABoWqPaY7iZ4yshKtoyl3YCkSIEf6zpwFfGh3J+XDEelav72uVz9/2MboJ2ZfBdrfv
/Vg5jWaTrq3CBATpogLcpvmyzB3w7b3+V192pHFRj+yfO4hzCxf4dzni9lzC1qp1qCUoriwmMwM4
21xqBGMRb6jWfus+Jg7avch6PqFNAvtqatfR4B0E/0VwCpxdYfsK+ok8bChaJUl0KceaX0xtfUap
HVqZSN+Er76g/TGuLNTsUE//jLgYib5umClxPgobiPV0gf1qAl29r2MEOzWgsWYKBUQz4fu0CRaW
mv4KAhlpLGxj79w5Z23pyXlSlG1YTJdKUIHgxm6ZCw3RSJiA/bOboQ4duNr3Nm2rPbpWK/L4qF4C
RF12fnMOUFRMnK+2HqkPNazOIB3/ivMgXLogAe98/ody00S/kfyaprBii8xQRzcOB8WBX7VTfnNK
WE4aRmp3YQ0EukHB40EstVSU9zq6WveZrr34ahvAQWKjYIKOyP22Q3Y+uiCo1y4p0KB67IIKKill
iw4IxITaHDq1AxWNsSevETTOXjdYGXBj2zsqUhmt9+T7dX7fjNO0irLu2BmzxBB1+bA1VlOVmRuM
5syNPPrQHZAhXoc5G9dSfI2oDC00o7Q2vYuM4K2RMbcavUWkBl8koVw2ZccvgBuWhhs5qzZf09/U
2WC2trNvVq7WaPSipdapCopuMwTcCjsyfCFKTYHGRna20n0YoFoAqiKnmbBzm9HhXRDka5OskzVb
pKIX/rNpx+JJSQ3ETGb/1DpGrPpOt3JnI11UZZNl4E+aN08bHHhP/2oi4AUmJKz1DRUpQZIWuNml
Y6lnbPjIihlWdsJmXV91rSV2SSnMq9fl/5dt+C8gQYQVABP8jQt4eG/e/9cPiS48vKfoPfyf5KNm
w/WMn9hATff+x3Nm6QfXMVQTlZl/4QM18IGmqWoqhd3ZuG4Wc/ip2OBo/4MoDdNZSVuGJVETPxUb
LIYsdHddA3wgds+G+f8CDzSc35Vk5vej6RqLOFyQ+UP/TQLHdboxTVvVBCjR/DWr0CJ+aUWHruX5
51Xa9B4BExFaE39n1cA6H9DuUxXX8Rphkm6VV5Rkw354ChDVXrRtSnbVsvJLVXX1Uxuhq+gmxUU2
QdvAqk5SaxUGY3EJysLct5Z7Qt8kJvWFCgv0WZUlwXwGQP1xAzWFR/uE8r9bJAW7yS7Yz4lM1rb7
W+MUXb5HCgW9hTGieFX3ZfpwG5ZHco486joHU6v6ehEZznT/U+Wk7dIMyJ2zwNFeE0c7AA9of2hi
2AJ+b9/GakBfaUDAOAlEshGqka4Cq4ku+BOR73GARDkT659Mzat9qvvl3myAAfm5/3ILybhsbrHS
TSDTWx7AZ05SIrve9e0TmGiqBElZDBRmaViaDVvZ5ZuW4OWd/lucwnXJrrYAwSRny+bax1aOMXmh
yO2R7O/bR0fOB346n5VlwzqzSN6y5ehQo6hr8q1BABORIkKamOmWRR7mXKHo0q0Y0QX4t0OfavTW
LJRkza6AzYLU0rly/2ZVnanPcVZw6zrezqNyAMZtsMK7yV2q8byQFFX5Fk0IQfhdF2xML3BfCzwR
Uw9kiV8EWLxrs870cIASPWK/7hRvmhZRrWTxv3XZN3/S8OdxerDsAyXuR8dAs0pO6yP1Kc9N4wwA
v//l9BK+OlDIWdnTaS0HJWkt2rhuebp2/UiYB5YDJQhWu+Npi+n4nekebVv3+YGAhumGUiGX7FG2
nb0PrbnxKGWG7cyi/zvehpm/cfQAchRTZdNOSJ+ZCSXDKO1/XgNBw4lq0oD5VxaDmZybDlrQbkq7
ZKGg1HD3YUBOucWAOuHXixr7onBiZ1sb7O+0uvwse+1kNtWdPPzYD5WEIUysnG2SQF7OYJg/3GZm
VYqhq9XpzvYWBH2NiU+AZi9A7LNsII+vKtgthzRrmzPCrM22yqKnMvXi751WH0bQJe9GEWl32J8H
L2MNbCTKHf2oF+G0sgct3eJ3VWzRWB5WVu6120AtlP4lbFq/giaTKgd2yehUl6P2OHRjdLo2kOt2
WaJtfgnNg4qLDIAlAg9+wr/mRp0Xnb7rCPb+PHcewcrWX8QI52Kigox/2VA7jjXwjPxBZ9mYOp9z
a+MwfotF/gRPXjH2aTs058pM2p3qKteTfJzB1g6pNDC4urnz2inbCcjFcyeKp9lk4XYYjjW2ZV7h
zgCGnyP9PBzrOGQgqkrJajQ0EIW1Gh5cqMpkm8193HLfg8YRHpo5DjqJOKaTlG1HHv7Xee3k/xxP
a/W7keL42IXNChMr9VxXyXgG2TsfX5ueundQY1BZlkK7xiaHu6Pwq10+h4YgzXaNI15vJzUhDiQf
Loqw6Dw7R9W3BDTFxxhmJxdpgUnV272PCNjpGhJtvYz7WYN3npFodXbyyK7d5t7iKJXWy1TB7s/g
N71Bhg45BbPz932sozA8WOk3F7cnJZm+qo0NuZE16t4dEyZYP58K/32CBbS6gIX6y3rgDzhBTf34
kEWM0tA1cIka3HZD/6gzl9dYo6KjYf2wPSwBG/7Hd4NRaTvd8jp76aDfsCrT5kXRtRmjauKHgdpO
virm/8XWxQQIG4Zj0PJBaZ2Vr9VZJRkDIO0sYxhkUBwfshDKajSXJTEOg/TnrrM4/ppMVghrD0XD
KXgXpPqek64cnooxg55ITzZADBK7TX92igjXzik6NWGvPFsNYBVSwe1OzixSUH3IH1Vr2VWRx6nt
3AP462bHJAHBZkyjggePGn+ekvIUhGn8HXTQqxCt9pLbkYF3kMBqVnN3adjZ90Ufq6coNp1VlRjR
xq87bW+mFK5sJJlftIxUU1gPYjUL9T3ErS42eg/CIOw684zUnHlGDgvpydTx1yOWbXS75JBOILzn
npzmQgN6SApeeqwd83ydtm61CNoCu+JT7tYIYduzKVETOS+UBo52FXRffRKZd3y7oByX1bRtvcAH
1jXkX/1D72jtQkspyWLtxfKnEfbhn780uv67tBbaXjA3NMsxcZe3DdfTPmj8ObE+pJDdAiQlKSMk
XSXOXaBN5L7Q+iDRf496AxpTTXmyXSCMo183C4MywrNa4MXloHaLZ0k8bI0y4Rswmf6W+4myZS1K
xSBF/aDMO397G5BHMibnye6H2O3cDwN/mnyLscIEeDA46yTS0bJGVHKPkoqyhlThr0Rndic0P1z0
WBTzdQRy6hm9+VeFTmhRG8G3NkyxAboLDJRHZzcFy6mNTV+pwBdkP2SJkIKeIno9lFEbeOWKRMDu
On0+UcZRFxjuBPy3XR/bgMp1tYa0khZHLzYS4K2G9+rmzXHUcv8HNo0rrStRzvPs9F4jnXJI9HZa
9DEUirpL6TbppIO24BBfoWNc2GIj58nQ6Nv5AvMiHnPCSXk0WF8HVKN2DUo7z8hhhwvyTcbCj1WK
3YJGRYmfGKsCmdZEqFo8uWaYQtxxynsZk/NMpVQeUxe8j+zKBkdAZdPG4+stZA5duncmtKr4L3/Q
K/zMeJV4psIYL6JCUXSwQRTOjWmU/cJPYIFk89LhNiCPZKyOKF38cbitAIgNOuztD+c1elBXwOWM
9wmrpp3tBT/MZNAOg9tanxwyY4ERRM/aFPQXsuTgQy3lXJAN2hUe1oBaE2pfbcd89ANX/+xMqUVp
BaNGpNjVCw+Xb3KCLpIfhWXVFxRjyrU5QskA2Kp8rlp3hcCP9tXzg/je0L3+aAu32PH0waZxHkhW
QSZWaBnNlWaD9IiPOrmAvLsfbT2vH+Byr3u0QA4sjcNL6TenCPUEvELt8KLl+CnHDn6kclA2nVKd
xkpT97J3m1EaEafPZ/19DTkDVrB/vUaDRPxdr0NyKSltIcMrfHdzPYxzzd0oQLSR/70d4hrdj8rK
aQ1Kd1arfPI7QH1s46xHI3SVT6pBBRnFIWsvR21qGIrjKpdQZMq5T9uVNc/qsqm8Zgm+Df87+JH/
4Vmnz2ynm6SqiQzgvJ30SPNYyJKyr/0dEe+HYogUkWQ/hO4BytK74q6P/fprIcJtJxD4uBMHLUqB
hnRBh0Gao7+4bW5umljZhYk7pfeRMagPfpHkS/l0Q3KBnMwYJhsy67m3jJt+nBVhqdYJRNz++a47
78Y/vH1MAU3Tsy1EPV3+it/f/pikpTeh2fAdi6E9Frw5lWdcPRLXeEU7pV1nfeA+2IZhvsaqxJ2V
bCjYMD+XeboGGG2+Gq5Bojw3wB/OXb/NvydGXZ1w8VaeHCtARWw+u8icJapnqNHN1y69nGLx3ozQ
Fuy/RAM08QBa4pZCMSk+eXjtN069lUfCKgvE9IoRQk2Oylg+Zh3yKnncHUPEv2orxJevtXgTgDyF
a3UVlQ3hbqPEca5NPNR9dSf7PaUMLL90cDApWmvy6Wf6wSJqGvfVpDa1HPQcIeW8qC78hr7LCRW/
7lnt3z1P2C2s/bwSyxoyxFtiufdm5In3ug7FUgzc4pASA1frqeoSv3ZjoXb2r11zJBseG8olxa1p
H2tRiBkyR7IJYSOD6XNbHGF+G4imIN3888dvz3KVv397Dfa8hsqTB0VgT47/wufQjGBUvSG2v3e1
W9kHC3ke5H6r/ZCqxzqKxjNq/zQOTI4wwgfXmrtyIFGaRazb43VaUPf+OgzI69s4L3iaukaoA4b3
Ezxt/0mgXb9V2/RTl7v+kzn1/hO+b2JlBWT4uyTHnk3NeipNGPKs5Bly4hQEYPVtayvPkHEqevNV
ZQCHP2AVXFX25BnyqqlGnvd2lRBiAka/ZbSS87B23pRBvTTmzKkmGmECeJoP50YeyeaaTsWeFmr+
nF5t4+lBrQzrkbR+dhWI/Y/3EE3/94+BxBf1YHR9dRdt0Q83ET3KElFElv49KWqgNH4pjmmVnNEB
TTY4xghQ0jTdqIljHBkxJQe3WMqYnCuPqsYxMDnyutljRhxvA0PZN8BGx9cP8XGoxKHoLx/CYn51
PYh3TT6G29tl5LRaieGEYJl9fXUZuzZGJxZ12wD1//v9/jwjA1/eAPb4MJDVAS6F7G9u8duLKVqx
cjNN2cpBGY8oj2xQO4Zue5OswSgIurzsfzyUmjY+WtLJ3cdDvA3+dRo26CWo4X7Wv7lFZb9RCuXB
LkDPtdUAXVJN3L08clIoHu2wt+L2Eg3BxQgqd1diPouVbYupRtiMpPPz0N3JEVjU7k52R/JTy6aP
StLwwKw9Jexfal37PHl1gFtjMAAOB/TrKJP6lqQe+NNOaLspcLNn5Ka3Ms5mOl72jVvgrR5pb7p9
HvWuerXJUq0LDWqQnPWHq2pZOf0XEpou2dS/3z88zYAQZls6zxDuZ78/PrB7RGsSlsl3kh58wrY/
4DTV6u5e9NWy8Suxlb081kP1IdRTrKTHAADrPOWXkT5+HPDQvIaaUaWiY2IkzxLU7B9uk4cp8K5z
6kKkOMP7uET5Lf7s3Ld00a4ibWgoV/bAYG2X9Q8UAwydvCcZypqs3pjYvcG+csF2zk0x2dUyjRFz
kzE5TzRovKq23a5krMcjJeV5vHarzNpmWm9t5dGtkTE7xMaFWzRi//M8Ry8T5NTmQ9l8OO+XYQv0
xKPisZmNfPPj9T+c9qdLlTWPxBGd0z+8M69pnA12tv52UgdlRzVR2cmjKKo/dcJSVh/iwzztFsPx
tLqDYTcvTcgj387/MK+HIEdd2cay7vcL5HmJT468YB1k7ayWh1TfLSivaJMie/TIo4WtZW590Ztb
UlTQXbxtUAuYgEpDXA66g4iqOyQ1reu82xlk3yisIZR0C91Ok9fE/SnyL2R31R1+uO1CVZr+U6Nb
b8ac+hYYnjfkGd7tLu4QAQSn4pO5PA1BsqgQ2f3iIkn0kIwVO4y2dHZhjRCeYvr2m0eiRm777QTl
OyVUk8ug41HtlCjdZZhY90mJs58/PRauU3xS6jo4gpB4S/28hCQpil1bdujpzd02Cp11KirE1uXc
tNVXFYCnhZhH+2qtOLs0gnIVZm1/MgaYVqNqTyvEg6NLn5PSxtLW+a4CuXUHIIglSEzUUqGEl5O7
prANcFkY8xO9nc4Fgs5AwCoIaHPMwpjyNEaUTucTZIhkP2jpEIHaIIinsxzwA+PJo5i+lzO6IecP
JMW1CHzEYGzwOQ/dWAVIo8w3wHGwhg6/KLJAo1ayledOKRs5ersz3gYEzxZLJy99C/XyIrcb6u2V
bjE5W/v78v6jtpbP7WCaqI02nsggsvOEv/bnJ/qoWdQ0wNTdQrfH/59WA3LebXHw4XK3c/kvSH6+
mqn14X9ZLBgzxfa3Wy4GCK4Ft9jRVIe1+4dbrqIBcKTubXwLDGVrVyh/4XsgukeBUCB8uLnvRWF4
qkswQkMMX+UadEu32A9TtXCaUbh3eH2Es7ScDYeH3Ig8pREIu1Y5gorsnWMS9xh7ZqzIHwysEo8y
Jhs78exVHan41s0D1tzgnhGsOhAAMHT+eZEqBSV+/4vZXNnzPyw6qSzOe5hfFqlGlQDbwAr8m1kF
kPlQFEwKHxR3Gf8YIMLiO1jWxe56GHgIdyjOhmeD+i1Q/Oec59YnLTTUhT9Y3rb2nHrPkt58SKsc
NwNRhlun1Wb8ld3tp8HwnkHRLKNQdV8zVLgeO8e0F4MTeq+N2b5joGCfkjxI8GQO3kjrP/3z3zrX
QD98upgdepCrWQ6qGjIqv/+tmidcfdBV/H3jwYQ7OthnX/h3kwjtk+ypqquvMjIXoKVH9H5TO38K
ND5aOZr2drWBw1ndYeJmgqmJw3tcE/3tMJb+Vh4VRn/ssC5ZyR4VTxvswjxFNtaIX+U0qps+sHyK
Era/KZWu2jaiwVISma5jGA0sMshCPLsYRd23XmHetRWWQWHtKryuFQW7wKYhk6ps5ZGMTaYe4zLq
r26h2zQ5t0UVtwZeyblKNV8rirpDMEblC8tOa+m4Ubac4lL51IypCjHEh0Ayd01D+6wonnWUPVVH
GHVqPnmDagA3n55qBYb6P39M2scyMronHl9IFkQqq3ld+5is9BVNBXNmKV8jrJNx7VG+GEmXPcnG
t4aEAk184m2C2GL3r+4RtX1sRxtUoBVnT1Ub4JcCr9lTSnDvjR/Ypwj/9qiLRqrK71av+Ed5LW2+
qmvCjlDN6nB7DSviM3W5w8rrybgSVS+BlgGM1ieEVIDoiNL3ELGxtG0eNxNmxbZ+TuIUy6a+69/7
BsxSkpt/uUm/yhIblHOPojo2rMFljKdm2Wn4oqsCQH5XVe6DaeeHWzkIXV/eqqGJX0tElX32PMvY
yRLR6CG/nWjlH0+K2gbnoYgTnPkEeV3FHdr9/CpNmGjorY64e9xewVLKU2QBwilm/HSalogORtjY
CbU5yxA/CqCfIdAj2dU6L0f4MAkGTKlGx96ZfvUjE2iJ9EbkPeEve+n5Vb1Wdo0EAZAgflWt/VqG
MF86L74MaZggD4GWSjHHOwx7UBl1kzXOWONdjFkfhOw832Kps7SbXtnfmlC1f3arZngB10yO/RLq
nbElj/2z0X3T2Cat5UGJC2pznVigreeYnDKCY92GdaithEquoIrz9rP+rXI647PalOM+LVUK13NX
UYphCfXeXtpVZHyuWBLc9V0Glet6To5kw1kLQnsV9iFMBAOF8oQ/41uNSIpaqF+wjLsDOQmbomrz
iz2S3lDj7Atqu+BPI7wvnb4ZXwA/PKbUXL4YVF8WiiHSdd5G0WsMDEHOT0MNrE9cmCwpOd2zkEBW
zLcMEcMZs9peJbz+855Z06XYxK/PBX514H3mZ6Dn6lCuPzwJraAvKqBh+Ve3Zg9nFK591OamnCBj
NKka45RFt2+LimKiqj/izVvsbvNCt+i3fuLvyt6AXUXyBymeQVsFY4tRQoDRWKdP77EH/LRXcQoz
c3/cGGO2DhS9OmWWzQMps9dOGNUnGWrM2Ft1FkjfW0wOIAvADzjp9r7PmWUFMrdKc21pYXpLtR19
zC3lgn6rhS5k0Q4ciewGwQwOtaux314PZdS2ax0H3Xn+L9EC80LAtXA054Fmbq6z57O9Cgeq2Bfo
8JhghU3FLy7ooEYw4oHAkwJWz0FlN6hGONikxTijxnUe7mTjM3E3Fhk0/whc+S0mj9x59D/GDNFD
U7Ofb7PkVGpk8IzVDnBlUauUIFv8GZVShaKXoLLd2r6+xkvYffLnzZtdNPhoaUBU5hDg3fyopNOD
MfdkqO6yZENhAptE3YcC5/Q89tmIopo4vpVVAlkxMDB0KOzxLYzCrc4C8tlPhEnZz8Dod57GBwPR
xhXRoc9849xV5lnGQcNgnDHitiS7Onu6eErfLFgbAJjuvDgX29gC0t2NYfjczE2HxAXonss1EiL5
HuCBtgnx1T4KpPK2odXACm8rPgIaxeSzScI+3kxgES91GKjoSoPmlaPh1IFuUMdirbBweBjjIDoA
U0HXFDAgiu+iPesTlBi26P7XvsRDDu2DH7ZdfqYkXX3uaziE6nxSGcJfsAM7XmJN0ILFw0IKjdr5
0MnYJV4bhTo8THf6hur7qyJGz5AcNtDcWfSGKpT3GJgNCOMigDLkKumjrO1gWVJSPgjGlSz8qLiN
rAHAgO4WwWcWEQkcdS/Z+6E7XUjhHrI5dRH4mbXA4mF4MCc33ljD5JxCs/F2SA6uZa8scuckj1w1
v/ew0T64SURVwh2WQh1RcJL3XDca4XHo0Zu871oZXuPXAdkHWo3+VqFvP9yfI8s49y0Gumkc4ReP
ie0i9PL+yUGXA3aPHr0kHoXeRqThGzjl745Qi28DnjWdmyKp4fVPGKbgOCDo2E3n4xJH45aoIsS+
vVCdzjKuAwp2DYc8016jyaCYLQeU1tMPRYmgZeapO3+caNxU28mui30WJJ65X9V2/Vg6xek6bw5d
R2Wfn4d6PUXO4yt2kpca6uQYVVAitDBGrDtWu4tscF/0gH2d7ZwKFDLWCeQ3UaGwxoQAm4R9oXUv
steChr6UVfzVShDQBs+bLQvX8o+y8coYaQxgKItbrLWFcuyxWw7S2t7d4o5w5l1r94NXUo66WrLn
5F4+2xtY2lIG5WQ16+I1euoH4eTNGiBI8joa3mNjpdS+SCqf2jb+KsMxMPQVZnPtUnZRn0crjJvZ
0c5899lr8Hedz25cJ99QRRdw7t3kVQwhVGoR9UtXQ+TjZOfal1xB2A/4trnLhtE7FVkKOAyN43df
UIYHvhM8gX0CtjDDnMcBPxi8xaKHwVearWyEbhvF3a2Pu3R2H/Rl8NDNc1I5HMRFu8V6sdlqhZOs
20RXFmWsZCdEytP7GvvD7/AmHJwkvlHjHbCWj9pjDvqVymrLMwwE/6chHZ7kzEhXP8UQw14sbRyX
SuJDcwjVD9cKXBMpALs4Of2EzkSiOZAn5kNzEAbsy/lwwG+3KNpgrZoumgTdt9bhk6k9u1s7gV2+
lKnWINjWR48dm8YX6FrNoucJsmTZWr3ko8t/ZIiajxz1QCyvIFCpD3IU4p1YAys2YQIzuU65pZna
oNzJbtipqA53rFNkN+MDc7CiPgfTrEmUdeEPzwOdhUw5+h4+yRrXdb7EPjpgkeZml6mulYXlaz6/
jS7fKC569cixIeahJcI5lGMRLnov159NfFPvGqcY3+tG3bYV6lRCN9dU9IJnuw7d0wRViAJfXN/n
inhDoSrd60ocPudqhOJbawYopJsZ0PZk3OYWT5gx3clGo953PZLdVnOQEJyb2xTFt4eFZmWzoUww
LiHkLGC8UOCaGzLfzdYMY0pdjWtT0EpdlIAqs300SBgcZQNnI1p3WfN+C8mjSYHqbkZ4VCtp2gBq
N8YvqY6tqGVidIPQ1VbGgzkeq8pREeNl6Cpj2wPZeagC4d+HY5jD0dHzgzxSnSo/wO/4OTrOXRmT
o14CFKb3q+nVrMPiXh9V62DYQ72HVIG7TwF3vquU+6mw07cRCaJlrWOvZxWlfoHs+a5PrICBiz6G
XlMd8jGuDvJIJ9+HYaxr35Mr43NSXIbliDsbJNWBVXE7JnYbkCePNVROwxmzlRyQsesVLD26OCzR
VqZe7zweYyB0o2PcF9Ss0ca8dsc66K9dn1T9na0Uu74a/A0+NOO2KfqSjJAjTlPR9WSgVd462+U7
ux3aU9048YPQIot0S4z8g2uV5CQREqx+7yqV3cM/Ja2Xvvtuzpe4TI1nVc+jN0yuh/s0A1FsNgkE
5bIxtxC46q3XjtEqcdXiCbiGcT+V+OKaUZiv+OUmR9ytP2VRpq6NuSdDURYkx8RpY6xH4mqZWZTC
+W9hOA1FiT7R/B9b4f5Y2OFZ67Fla2wUloA0t29hmgAns9tnLergf6gJRlZp2b01TqIgWxYNe1hp
06XRzb2Xuu0bvgGzYJgOeGQ+HfwOvmBZ/FRi+CEL9yQoXHS8qdvLxgkz73okB7DBopZ/m2MmfviQ
WeVCU1rzopvxsku65nPC7xP/gzS4982w+RwbfbHsQwUFnXmUj1JD/qZ3dnJURaklM1L32WxK/5SV
4PriUd3nqg+7DD/rE2XZeJ/b1K/nngzJJsvexsE2jiZAQZSNvGItEu+kCnS3Sz3N11fNuNQy75q0
QjxllpBL9OG9GXvrIHuZD5dTLeOz7LnKInCG9qKmdoR1e/lgFLa9q8fe3s01Oijk86HsyybqB8g1
VZ0sbhPlwIdu60DM8JGr/BD/09w/XbMpqYGizBayDsFUqNWD6BGfJqj2JFbEAvqNex+ZMcou4vOI
Uvv3puNnZRpRcEcy7YixufJWe1aFoYgRnPv529r16rgdk4LMew4jShtV8egP5LkHLUu3FpYpDxV3
kS8BhO4qUIpnGY/C6Gc805KjxRLprHfvTRqFp3Ig7VYUQ/W1scoDpl3BJ8uvWaxn7MHq0R0/VeQf
5ATFxgo80szhGI2xtrOntuD3EdRfM1yTBrBpX1LFRhMkdpHOx+fkbA9xfL22G8ffAz0tLkNQG2sT
ObplzXf8bYL5Jq9tVIp/D3OxoBhpOofCAFSdze+qT8zHEF+LO0qbMAdjsOASEC4bif+WUHF5dBv4
MO9DV04uo1CgljQED7dLyaMP17u9Bm4feCLraP5FtiqWFg7xj3U5Nm9utYR4K77UtgEENuFjijVX
fCHJgx21M5ILNSYwHGW5kNNSBE48kijPPkqAm8yA6hM1Y7UdeqfaRqqot7duN8eEq7QscOZD2b9O
/PuUW6yAX4jYSuU//GlyiHnoY2VF/5ex81pyXFe27RcxggT9a8n7UvnqF0Zbeu/59XcQ6tVau+8+
J84LgkgkyJKKIoHMmXMCKoOFKYx17gLhai9tHX2HGy87GXOvGh3Esnpz2jaKBzMh8nF68JA3s3Dz
jDnm6zGXpgXp5D0M5QzhoQyt4BZkclwib1Edvt8iSPcJt36k+Id6dlanQl3ykw72CmXAZPggo4Wf
7/fRbFOMqPxl6MUCEIR7hBSAbcncyO69yX2A74328275y2syIBqamqQH5gYBW5XXT/GMjRvBEgHn
a1roh+hqjWKwuET2yaU64cWiAhDclfIZ9YTzS31yF2GeaCdFi9WlAu/9Z1KixBF71o9xsN90qtHf
Mt8yV0ZVi0OU2uqpDUvK4pIRUGSRKhT2U4dte1oIJY+lXCyj+90MBuyxPbsWKMkSmHrngUbpm4va
rmVnjAz0cOyx6tcE7fY1ZY9ZAy2H7qvxT63ZF4Gb/OrC4GeoOmS3FIpGgbdPp4BkHBpsfbqZnL54
ApoI1xYv6G/JAM3tPIk1EiwDrvWh1hQ9upk5XloYCXY6RfoaRBeBB5sHuiTNtxJC4BnxHMLsTel+
CUPXjOrTKMsZ8wk2FgWyDWFk4lszKZegib1XrQmNjakin0IOvXo1HO+pzqziy2Cbr5Oa5k923GVP
KiynC7a3yUZ25YBS1duUmoyzNCl2SvaeRGCjv7NbBvegFT+0uH6vUo9iF7tu1rrrD3t1iqcLW8MB
SoQh+27kB2eKyx9pV5KkdrX4mnhKSb1yWG9cEuYvQRNR4Ty71FTW6o3Wf1LKYUFIY3vHyRXOsed1
R1nn1HyaXbqV1yUgPpeuImNVmJW1qjOvPw/W9LvJgXcdkDmmnOIfu+sMEcGkCIR/ybZpcXe++4w9
6QJ0qqDtjs1r6KnRJhrK4I2lnrosULze3rpO7SySgA8hu5M2q6J6ybSXXTPWVZg4VfdAMC14M2ex
jlKLq5McDRvvg4C0feZRGr6xDT4Xg90+3k5Eop2C7vhJTtR068FD7f7ajsPi9t5OSWH1saI9yJe2
tLV9RNa0sk53k7QDkutLosmN5e/Y8EXNk1G1wQa45let6YCPlmNSUjU6fQc4PG1btUbJouSHUuY6
ydcRsmV4TtwfI0lmMaJGxG+vPrdEkr+EmUmd8FS2T5DXshFUgNpaXp8dXIIXm0LLGgr+eXCoAE6X
kAB7S8uDuSsswVoXrhk9ycZtk50KZul864U1cVoLidEpiW8OjmJOGz2ixtxuILpsxV4x4+EkG080
MDrKw9FF5jtaT7XvveWeHRz6mqIyI4bvIRSjuxaZHazF3HV7z15we7k7OQpl5I8iM5yznGomKNWq
hMsIfBRPemLenCynEMdCh3pBzsl9K9lmaeav1MZfeQZLk6k3qmOfj662Hgu7XKGiokEMWzuwZhEO
RfIrpypNDuVurj1If13+C9KxgCQmScWiZiF00Vqn20d6epW93PSby3/aVdFTGSxtIkl66asHor65
gVn91zmkXZqGcOyPhKpe4c2FrI7NEFks5LBacui2SMP3YUpu9lQdxMrK82rnzvb/9Jf2rsrzlwrd
HsXSvUPbtaDI5yME/pSDSKjVUWKC5cOoTNu8nHgw/Vl0mkghHKe+PEiTgwrCo7xlK2/fkOHblUWp
VKRX+vf7GvG/LflEY/4sai1gXfQf68m7bxv3GrFnWOBq64OgSf9JBLzbembkruy5G4T9hfgoC6Ek
Eie/JtUj7XrscmNDWnIMVSt76VjnV+w3fKG/KqjdU+RmUF2SqsonsspfKq8zr7A9xOfQrdgIzHYL
pQjK2LOCgJbbrUTeWftedRE78mwC3X/qNmDVSNArHJutBLqy3lAePQHt41zoIWs/ikit1lMvBkg0
sKX2zOwTtfVKK7sVYBTxWA2V+RwlNiyWblVu+HrNZ4Lm6qG0dPgcC8V4li5/JgzAOdkqR0A0XTV9
GaCTn4QdXsXcgxkgXuQpzOkKFc51be+RWCVslzWDd07t1KPMKH0cTMSuwDnssyRpDlS6P7B+aE7j
DMeTjZg3XrFpIzva1TtpiuYNWjA3FkGtBYjPmAQNKTxlgjdxgnXaXWbQKe11bzjdujJ+iODqKSws
sZc9hE15oDrwhpEn3LAI8p5lA6TzXR+skrIC13ueYm1asXiHNHTuog7mHilN/GLEDbylflGsWV2N
j9I3D6ExiaZWuZ1ND+e4sx2Z1JKWyrMuOvE8fR961aoWypijpGeE3X5oenPtVi7s3dFbBj7nl4rC
KJKlzYcfFP7SzqwfVgjRk4hSttchTKpmZ1hnVYvqKxXt1VVDPUyaMkgWbh7N0NhnOSjd5kmOh56g
M0InLyF0lAM7R9vKAyR4tfBZrdR8y4IG9iMxAz3k8M2z1KaJonsd/s77TOlk+v6PuG8h/CGs9lTV
MLMZxvgxqWz1CR91a9mlXuBLwsPrsQ6nm5fWEFNzGmDnIRvFuWFNw804dQCH/9gyPwt2ZEhLyhgb
AxrDZIJnHGzvELEs7evw4A1WcJBd2SBfmZFWSvKHMi9YCksjstBBsJaHMRgciLjn6XJmg5qoWmyb
2kINIOjqJx/xSarh7O4H0CgORPdNRepvwfa5vjRe2+99jdeT11tACzvlC6mJ7oeIxN6LYelIVHWf
+mnrb9rOJIUeku1Hej04EatjQdW106Peq/1KVJn+2lHBkCam+ohmpP460IvnnhzrqbiRY+rsOY8V
Vazdxv7/eXJMmzHQf+ZBgg2LaRAHizouIL4eMjJqo9fuQJn3G14DxXOuu5CNznAmC4ZBg5hgZDWr
Ng2hGAcXhcp2Kh6Vqcph0i3zlQYe5kvJ2qyY9G+tP//LUU0mlxvGZ2CmYiEHNB2lIo0dU9Xzo6nq
QN+HZsMNWtq8CudzJ1E/k9CHb4FG2ET0Wr7Vmlg5AmKKWfQa5j4qU3NfJ93vo8HKEV7tg62epzPw
Z3a5j8qj+zTYK9BLyrzozHIdfjbd+vBtMW6KOEazABbnjwH1tiAz0q+8ppqVgI5ib/F4fuFrerR4
8KE8Drl1GU3di1cFgNPiVkUXTkHCM4oHIud1tpCjnVpTj0g4Qs9siIVKB/aQVo+fTMprX6iTJxCs
GhM09/+cqbbBq+dzF/8HytMg6/Xi9pi6LnqcXaQsCtmtbf75c9MhBgTN7Xx4c5yPYiV607iTNtJ+
b0rIvEDbUWpfVG889utf1RxzoLLhB0te1M9RiHspLNsHQNsWx3oI1YMRQhxUKAN8tvZw7ewU+sgE
9UcToIA0ycYcIOwI6vYie0Swh+ttVE4IKlYIHSq393NULo9vxGP393OEhjMe3KB6k6aUR8lZK3pA
QnMpMAB1+9DN5cLN3Ny7qeK/h2oTbnxZUSwHwPUj1GfM1cOyLxuYx2Mw5OVCnuDvs/6rH4X+UykM
h4J0GIU0MHRLzVbUN0MAw7Aardt4fqO9dVpZAr0ZzH2JOMtunIPrvgCpFGRhvk4yuJkCG/EJODm0
ZWBlyWuUlWJnBfD/jL2avHZmHByhYoG1SXYDqpSEm7/KXqmA3nXLqllMs2JrFaHYKo/ujRI6pEhk
PyKX5dw8azTADlEzE1sVrbaylPYF7j2Ed/wGGuU6qvcVsq0L2Y0sMzlkIjNhw0qH1zyAisEzDOpB
Z2d7UJxjNyArmFhm/wr1vnmCUuJ7Nvcywh3nKBrf5FhTJvrFDYtHOTH2Pf1x9IODHEuM0LyWtrKW
Y3lRIDbtwzQwn8WF9uy5yX7KIajBYkjJCDwjoI16wDazU+NF+mUo3kQVEVF5bRuScdLszjJoazga
Wit7RSpuF0Nt8ki1QP6KZPm7mrv1WY45ETBgEQ3xUQ7yM0dz3q2ivRxVbCR8DVbUW9nNO+IE2TBA
hR9p5P0L55B5RXgq/rMZR1haeu0ozVNbQbsJJ+Bvt0gjDguFA6LPoUD1ep6qRgo+UzNNW1gNr7+7
cqIcl7OjNlLXXmDAmlrAz1BYvbpnOUDMiVc2kB4z0Y966yB3TjJ92Xg6tMLS2JdQnz3cnJwQJLU6
EVzskTu4N9Pgq7BbG8kehN9Om3tyUNrjkfg3FeJutUEKNHiQxkyjiv3h7kT8PFzVVTsvaJRfXQG6
jZQvSN1ei5f5YCVH2QQ+wPDuhn2UrdM26W0ohfg7HGGb+pePPFSUKD3afNm5PQ4X2Ni6hQj9AhG9
qH4LS97ug2v6xGPoVqJ8mmJUymUPadrlpHfjM6sXthr5MfZLqBqqModkjQR5OCn6/MSCVLiMYfQM
Uziy3QhVbZY6Gdxoeb6ODe65BTIHMICp5M1ufa1yLwESX8fUEMZVnscpeIFn+uM0ny+PwuZsjh6Q
cy4hTRRcTfsxbn5J080+JXCWBAgkyT9C2joHXS6n89tV0Gn5WnN7g1UTz8h48uuLDxEZGsI6+vBV
fanmRtoVKCgCTdVP0tWAXNCceetutrubnPXHV9rhoiqPmuC+b4tw/OJBoo/IufoxhHazHVoXqmxq
+6Td96zpw6mmZmuqZbt2DUjgWKgER6OM+kVTltD6pl33NNpp/xRo28BpjKu0sEIRW+KcEN9Prpcg
ZYLqgOKgOKL4dvdkAOJ71Nj/30YBBFF8FCJNJicHafyzA0q8tNDFfGuHcjdkqbjqbRJTWIhoEJu0
Zy0NndfgqzTWodM+VwgoyAnZQLgit5qDHLNY719cZXyXYz7h2pMQdfbQNqF4cjoTxvXqh/Dy7iUq
feu5sNa1AsfpgtO9Kq6nnIx5zEpqGyb+vNlKV6ilpg1kJTUPC0bTyXOPf84jxlqeJ4pZr/YhpcO1
JhDWZmdUzrulItOftajXT7Lnqw2xoGboV0rOZskNveo8+8vBfPZXa/Nvf+K3/UoOevpUne3RuNhp
AGgpgfZtcgZnbxVm/FD0hfHES8p4gq7AfIhGN981VWA+ZZrwL2MRbuWgdAs0xM5qn3D8fZbZP+cU
q13lHFHoLWSZKEPcJw1a9eR4IjrJOR7aNVCecmFjvuZfF5ZdP4qOcRW+WlaH1pNZQSQYB94bdCm/
3Eqffgb6S67oCZXXVB5rjphQ5Ybnd5h0wEe8ZtZlZU6HOPcIrClsgnIQktfQHptFbzvmm1eg8Jp1
0D8M6XM9N5XfU3OigJDJ8iR9dh0WEiI0j7InPewSoTfXNZqdnOV2aXSErOubbdhmzmlztsxx2YLU
svsd1cDFg4iD+AxxqtildncBETEguSDb0HP9k4ZC2exxM1F6iSDQ3C/JMoGMU+FBxSTt1sTmJIvK
YanmLfzees0WJIkRQ63huC5VbdxDeeu999WLk4oCjVS4GPsOTjszjEtikAlFMfFU8whV1EXpFsVT
PjeGhwpEMAXFTtp0TSPgyzYI2tEnCgDzJ48gLOiOvHuQY9KrgOiBwozyZPadftHnxszMbtGbDRI7
c7fWYv0CmYR+sQP7ysZF7O+mUm+Nc6hdRc26AFUA/Aug4vzg0wW/aEpqfkxWbMJ4SaM4LqEueZh3
0Fc+5AgBLVN2R4u7Uz20v93J95qsQP/pBn6LJIXodyiEf+e58RMiQpKdwzQdYRUO+QXn3TMFvzbp
fNX7mlk2DNi68svs3LXiq+W30bL0h7RJzecxiN3VpNjWMdJrbR/CpzTDqv0rlAv7yPTBac3COLX9
GSSILmmROWy0uauQvIMlyXx3dM/eRZ3mr/KYJHseQEmRTJ6+NRNFf3f97JUSQ/NRoMv1MpFdleY6
DqKDEmQDTJV4+TokdWmXGv/rJL2Is4U5VaC3CE4XWvDNCkyxLJpG59cw+hcEz9H40IsP9pWfhgqq
pjNM86ksvaM0Vxp1CWMFr2sbJuVHFltIlwy9RYJ5CN/IxNxmD0IQRrTT9jFx0v1AMuaTUAwMHuCE
1kkx+p/6GDx6PZg8hcfohTA+VIWzHbYbbckPYw5u+sFnOa37yCw+gkyzWGggHBnkKPbAeqStwFse
VfR7njt2jKdOE+FCmbPbVU8IaOz06ARyNn7h9XKQae4KteH15DTmRibHqW9b9GR53hpQ74exgE9Q
uulU/1D3VmUXAyaP6ziaH/K0ZR6nUF77QJnmq0AK2XrlZ53AR2VbSBzKzHo3eZ9ktntin3XNExV1
P3lSlKpgwQYdsKvHb2anRuMDYmjPURzo24LcZL4JBNpWGTVPx8kkjxC3jbtRm8CgrKHpmnPTUcIw
RP2B4KqG2uHNloenBn3mfO6ZRtetWQ/HO8UalUNVIMpS96n7EpajcjHd5Ch7sW5MLzPnyTzkdH17
yPMU9twhopqIEr1jXpGnD1vqFz0NvT4zyYOP1HG/F52p/IDoEBpsEj+oO+drp6/G7/CMJNBR9OYb
3DHhDDCCwFgdulUfDtXzpAwjVFollBNzt6My+dFVg+WoaQ3hbR20ZkbBwirQPe9cCAfUGtAqHuRP
4dDT6dMSNRBIDuSYEhTDKTBKijQZDOoYj1j7EbtjjI4JOl5cl6RWrDeLomN/MZWpcSlaVbuBwMRQ
/srUMYU/gKSazQJ3KcFhGsSXGZv+d62qi61umGDeBh36+JyQa11/5Vc8rJKAcnIerb+EB3Fm5yAh
AZdDpS9rfeQJHIcsgv5hPKR8AxSm7OPIYT5a9r6cG2n81/i/Du/z9abtfs+XRjn9NlwhZOCXmbg6
LXGjoYi7r7YKLMRGOP4hBq0ItwRA7eASukrwVfgIspSd4b5UJRXfIGHUC+FxbeNSGztLZtUHJaoh
w1WtZF+lpneFcqrbBC56LuhYe1dp66mGWHAv6+suUwkMJx33YQL/TlZM5aYF8vwxVtZXB4alx4oS
hucs1TcBDwh2qwjPxJMFEpnnngV3J0EiUAzt0RN175zGAhiDG/RLcyQBmYH9eGoASWzVQORbcDfK
U9DzGypYN73qMSIcml6n5Na86n2a6beFZcYnc+4qLtSWTh6+QvkDxLSzn6S5yQZ3FxdpsPRYK7zz
jvcA5evdVo46rvmLslz3LAelSXabHNJ2Kv5fh6FHd7iPnZXRt9onEbFT23nms8g0/2QH9Us8OBAn
q100gxy4uNCidZsP7krMXTB21bbyMrhQ5y6FCcpe8ciEQ3AVvuoQfp61gLi+Yn5mefCumqP5UteZ
WIMVy1c1X8CL7s1IWrsKFl2tmC8OyYmzUUSvSV+7D6Lph7VS6cd21jnsZoRnBkENAN8oPowzBhQ2
KX83JWoMeoBR6Rc14aJiAXiVvX4U8EGkQC6d0r0CEi724OysxwAoAPdtPXzXWsTguiz94hlRsGJt
z/JGOOq5LUyBvhQeBaxySh59b4haLWqHfLw3geqwK1ssJ8imv9YtTO7KdLbK8OhVdfZhR6iwoITW
7k3IVD96A5UfXkOvrW11574IyCHwRXx0iemtWImKjV6NqLX6xEcg/fIfJg2ISw5DblJym4eCMjfb
0JVzBLJzPxS8Zvj9my/C16AdLoviaiRBtE11RUE6SPvdqEn5ZMLJsbvbG5CXiTE0uzHrBRUIw/Cp
TPmlBeP8y0tn0TI1+Z6FRPSsCrATVZfxumvZJ6qDioDuxIVVkVpPTSE86JE9/5tdiHUkzPGX7nv7
kWjMl1ogaKGOvns0zch/UGL4/VXKq99CPYv2UPOMkPTSrQLL2oBZIUs3d0UMI0eQeuYafFr1RuI2
X9qa7WzHedQSBIwsoyS4M4+yGKJuueE/oRCceJvAvOZlEV/lmQo0O6y87l+A6Ywvo57PiDcuoIsM
6dfcurTD8BVAV/vLc3aGCmk3yWC48GOteLUop1nB/J2dUo3gvhmk2WYkzntVgUsuUPPLv8ZOtaVG
r/mVluauJ9DyJQr8apGF1XSNRUhRt5Kij1UE48lQ4xyCj1a86nOq1qFY9Sd096z/ml88An6kVqy+
NQmM16Cjc+44auITim83A8wNj6YLAhiFiLVZ8z0C4+/2SvYCaFQLd6XdVAfYampiWqMdkSIx4uog
Gzl070I3DKjKgbfsX3OymYFdK11ly+sjP1dzU4M5WWpV3y3hnMzPxJeAsMlhrXbif42E7OlYseMj
R6lqeXXZSTTDLnd4F98aM/dZHfXNGqJu8KrzQF96ADOyWnxCmOXtWtmtosiBhRDA6uyimhOqcbHX
kXzRwgMZcVS25OHoa/PhlNWb3OtQJ5pHys4LD13nlcFaHv7LP3AuIwGWq2vU65DoyPuk6tmJnCKQ
srkbNn691XUeDprX+e9qK3Q0r/xpK0d5UyOpmbf9SY6SVIe5S1GfzRH+9vmUQ6Mpb/KUYTs1D7Ir
T9mT/VrKrs/y5nZK2YUdYmMapb3lN6ju64ZolU85FiRl8OjfbfKot71pb/bVkN5GpPEvn/9mY8Gy
RRrgRIbHgEzgtSlSCsL1znlsfdt5dKjlSqx8Ot7txjAIFIPATEgP9rfOYzKjEhsisWSo/pkqKr4a
YXWIf88uw97QScryfI43fdA6p2o+0pzo95G0sVX6PfqX338bBZTg3M6XJ/7Jg801joW9bwbqCWEi
okLWcQ1USuShYUysOuThzUH6kswTD4HT1bep0gbXOvPl4b8mkS6x94VmIvcc2CmFAkq1DTuAuilK
KY9T6vvUbGgsKytgOmXmknz8MzDGtn+mfH4h3e52N55lt0lALwdC1chKzWdpDHECVdwf7n5KJMJ9
HY4fg2nau8ZzVUQ51WEvYnfYdybaB7C+05+cZNyHau4Zq/u4UWSMS1dpvPnf+sLwBbhAQKCwPj1E
6iVzYL33c6taqUnW7IMw7J+F1nxIu1ehDDeOQy0ozWeZlwjfv6a1pjxmDgxq3OzNsqotZWbU1ust
qUc0WfwB0tmpbBA41X97yyksLt1LXLzIDrk/ZvWmsnZJcZ2kTTZ6ArYYCC9PFTXwHjqnnoOnc5Xs
Q19nBkGeGPHgIVP2XR9TmuqPr56eNtdCFeU1KeI3oyhGxLgQlxvXZVCor81r5dnda+11Osci7rpX
iXX+fWzpEE+m/nShTNtZRFYu1r1eoH/SQRQFZOlnpbf2UYTJ8BJWIDQDld0TMi3DC0tdf9uyAl/K
UaXOk1M9ud/kYFLqGkukA7iEBImlqUL52b/oYwei0Sjdk2zSliT3g+mNzaZTUGq/9e/j8sgu261q
JGLftrHabhol9BA5IbrqRkV3MDtiFQ8earEH2bdnozz6y+YkglJ6IpMsxHQoRIQB3sfRw2PT2f6l
dfrfjWlDFzxEU7n+a4CCAXiuSjSQ7gPE9/xLamTRiftl8ZddntML8ucRro6d7A2W6MmqEUiea4Nk
tc+k9fnONJDI+lP2I+0mmzRK0e6FRPjsdPzuptuRQ/XQ/XTSJs/5x1ea/jq7CPyDZpX11himWKGa
GbIO02u3aA9HCK2F7Uiars/zXefE8yF9eZTBlIqGQ3gUQcHTx/b0MxRextkQkw+H0LjUOqU4W6MH
EbEWZihCKVEG6H4eNVg/9J2LNBE3ClhlPl01hu+j4DbKjC5dyW7mmfkS8pZyB244ete16KeYoU1y
MDaf+JXYr/h4jyQYH0tNCd/BMrp7q4POUDr5Q1nxuEISTnb5WScL8JD1QToPAdJlpKOvjmWRT+Oe
kOY6NStoaa3w9kcJg72c8uUGfSiyzzK24kcJaWCNUl+xUMGTPN6RDmDQ/7Lk2mcUd/EjYOH6hpf4
n89zu05tftzP0SPJ5lGuvG+zEUwBgebgUKneaC0A0AMNmxsqG5GjnxKeE1nRUq6otNExpWD1KI8a
aZwmi825aAJ2brOTHA9r0fz2v3nJCXFKRh2qM6C5f51EDt8mRXYQH9t9zo7oMOuWwNXvvhDgRfPB
GMwKZQQOwz7zqbDiaOQHyUODogbQfnYHxo5CR+6DEN0KM/JwJTrykGfnwf3RIDiynMOICGbOSUeZ
ifzvSUk5BCCgpO6GRtGDddNX2d5wBwhSKFAtxYwmrdif3xjYbv0/w7XaK/35T3cI4al+kNxsGvxH
9TKZJadKE1VnLWr8zZ3JrdHH2wUikyzL+U/3dgYYjAboctKeos6pv2qflmnqV9lUlmhRVw+A2wc8
vbqgVnahjUZfl7X6NasT4xqXPhUjCqKZd5vLM3hZxzaJ1/lUciC3K+9hFGQY7zZVtT7QVWoO8kzS
znN1WYMfp4yImbqGkqRiV7frSVPlGBnp2fZJzolsCm67RuxC9lgU7xfDUW94XnUeypFlX0YPGYQd
LRfuI1q1Mkl2zQ6IkS+VIhr2/jyxkE7y0PNJPGqRU6/uC7FqXtndu/+HBdv/7lLHNbKIwF/WQ8fG
ZwLf4Ld+dfGAM8M2PDdW/+iP5rBvec2bANOwocHyRgQWzbO5Z8dVdcl0rbzYbvljMEtQ1X9M0mMU
qHK3MPpuRxMq4rgrlBMsq4g7Bd34nkyUUw4t8iVDn1qrpFC8k9t02tbQ6mQvIHA+1s7kb5Dlqh4V
w+yXURqmr9NUsmnuTOctaYfuoLQqFGMkSBxgmjR+OqTHojxoWegehecz2HbG70HpIcQYHY1Z5Y6N
sZqY0WM+JxajMLLP6KWsZE82Ck+BfaI3P7rRj6OF3YT9pnDLmooFz1rWVmLsa59icz8MlI0xTuhK
KRWb1kwcGqQ5bVLaj254tk0zhv6RJuZtfG2g7k0du7nI3s3uu3v2gsqRBMQ019rVSDmG5l56qEmS
XB3Ilx9IXZtbw/bVWekUDe+prlDx+nN2NYUItM9InN9teZ0oq0lHL1aeRp6wLdtxQ1qdTzTPNedm
yGIEawO0Zm9/gqvqrA0s7cVAgt5fWDBTnIKm29z/5tbSs8ec8Omf68uxHmEXUaeA5uc/W5rgYb99
urvpzye8/wWR4ZASiXxre7tkNiuRzayh/7pmZCNqrmdk4O5X7ULFW1EK9/sTyhNWYfb7E96+rTBw
oPqdP93t3ML0We/w6aS3/CPlJ6whTrv/kf38CdPm9v+7fS19QRF4PPz+dHK2apt7xXdARc1fhJyd
p9mXSFTm/n56m7Tjw1AhBggMr3wGdzTXu6rFqbBa54lU2XMtbPeT4hs49jIPgKXmle85quWFpaTn
XLjGyp2QEmjs/MKDyXzOBBG5YPJ4yoQxWc/EEEdF07/KQdmUgDF00x1v/lVH0XxDAHQt86F9FLRH
p4h/3P1djfgh73wWnI66bHWFtR7ikOsoHZDHihztKfBz8QQl1tEZGgWVa3pjaaOhF/HVykHpZnlQ
1rPaDuDBxMVrAugoHCiP53PIRjTFsEo7u/iXzYvR3bHs+nK7yhjVxPw98SAvI2c1BiK8k1WkiOhw
pkEb6zPg5ltPzhoa6IxKq4SO9M/fG4ge9IHmPEpTBOHDFjKJfHH/e+EM/5WrCdWo86SkiYKTLerb
XypNcLsTBx3igGwfH0ja9M/Y79rbVwLYv9ioUQqMX/8yuCfdy7JzrWgUsI5+eJFHZoK2KWgiFNDm
AdtMYHIvBQiE0Gii5V/ebqwOu4pqx/sJpIdsuIKXjb+vcDdbMQr27p8r3AeSsv19lZwiFPjjWQ+p
HRzJapCugDIT2mbRsRamolNS78c7lvOQWU/ucCDr7JBur1A/d5FKGNSgQaG2L5fkc6wXJXB8ND2z
4cOskVbUBn38FuXNqXI675c7kavJAiTNFSTMoEqHlTxxBOsTNfhuG9rPxvaVjyB1HfjI2uxVUNez
TOFXvVK6xNZU19Uzf662sYIOLU+lc3Zu5lS7QeHO1XNbyrCw8tK87/y4xiNQraJ9qGWrseRv9C7d
yZFBd+eKo4xcMjKp6Xi8WW3dfRh4EaxAVGT8Cxr+y9kirBvi/YqWrFuN5Qlyu3M6W7tmcW08lfAP
bcK62IWVFhIzdf2L6oIHAV+sQEDZJYtYpM1pqi31KVLrV2l3/FhfRlOFMjwQtTeB9kVW2MoneFZt
7QrPIpHM9KE/5aKFdLc3gh0/DW0lzewQD305qC/R1ZwChzIwK2kgf3Wps1yzTCQIScY3OfSDkRzq
umioUZ4PJwFrhWNq+17zc+KLwTJ0umI1jVn66lqkz9oBcQTHtpLXQkFWwcrBd8hu11JyFeXqL9mb
0AaFId09yZlwvphPsKQv4EbmXTw3SLaDLGleZKePiw3M7c1Vzk2j6dXwQ/Use3wSmIhRljxK16QH
BNgSqkceHrWBlP3njp8CGmVGUYfE6mn0QQuRfM/01RSGv21TSj0XDNc1QGGTsJ90jAbxz/DsaLVS
jjcHb/zHXphzoKFTYx6k01uM2goynmXy3ikj4uYNb37Z1Qtinnpk+HsfkNY7a4A31SyjR8rVp7fW
XEonLXOTi1503MecwRER9UyWxkpgnpI4Jul8lGq3cnTUeDj29uSc5OhE/hsckv86gq66mnpzrpok
fTc0JzxMDfLRclLeTfnaAmOxlpPMQlVA+YZsHlBYOcDe7639mDJM2URSl8cN0eFJZskeadTBEhId
hQpm8qvqOSKsNcatuLaxXsG2HMarnG94LQf70fEu5BlvPWmq2t5fZMnIT2ie7pLSPmiNScZrKEhA
QoT6qrR+xDaBMxEIdncRxQUgmH9pJurPiQD2E85l4oZdPMZGaW6Q+Ztr5gZoD1GiXbmtVT83wnAf
oPYuvtY25VPanEbXWsSigC59t7wSRdA0V1+LwCLVYghBINtwtz0MUTv3/7F2XkuO69iafiJG0Jtb
+ZRJKX1l3TDK0nsDkk9/PkK1S9U5e/fpnpkbBgEsQEylJBJr/UaZZjxJiXE4W+6XJmVrxodSfCO/
trquVOXJXSl68wv2rDbUddV86lqyXm0aZSdDLajcJUOwi1THP4eOUaxcLcneIlv5njmO9SMdHq7r
YHr1oGC18t5ZogV81St4tbpi5U8TLk1D+jJha/Uc4Qfx3Dc4QSVOjl8vXXFjTjhUdiCr58Gqy6pN
QTp9LUf5bUyOvSmAiM6jJXrKz+3hthb1uDmrlbRHOe54WbbuHD5kynvudf3z2GerCgHnt85yNeAX
ESbcc9MoLWdjh12FdHfbvLETw8opGaBPyNHM31D46J80P6sfoVZduwc7Cw95MaOj56i04DsHfWTY
jmpnHYTS4glqKeI061Os1CYUSxM7x5PskwegCMMpnQ9T3OIeWKOBKQcE0r0j2FVGZFtXkWi9Dcs+
OYocHOip3D6oTRovOzH5940dOKe2cIblaEzuF1Jw+2Dwp9dywsCh8JtqCycz+hSYE94SqftFgdC8
yvUJr51eiy855RtovbrzJY/HNw3ziYDKxiL0sRTWIxFdbgen9U8NDzoHyIyVu0hcDytLBXtMGZJG
zq/gIEJ12VTzU2JDbVrYpOoWldU2fP9lm93Fpsp4eyIrHy8Ngmb7SQDlkeyAfky/1RPKSpI50NIC
0hOi5gSrYPSib6rdRfeSHTCPtXPk/8U8uYppDXeuVkdndYIqoDQU4n0r8R5DS3iPbgN8xLUfZM+o
kvRBJqddyTHZZ7stpurtdJat1EqSXSNQLgsxgcsx7GwuyPQOp3herPB1d4NNNdUPy34M8VhBQjOb
7YVb+1EvJvchdYC5MCZ7GttS1j589lVaNKg2xkm8NiCAnDRQ2W5dx8s4TupXrch/nck+aFbd0ziU
SzAU0WdP/DTsov7klHZ+50BwW8tuP4gOntOZFHv5tcI6BimDTESf40n9BmW/fwiTrrgfjdFZyPgm
N5CKKBxx7xlq9uDr5g/Zb3klXp5NZSNbw/fMc6uj7Oe3tUU7M+vuYisLPsUmxfn5chShpNsUCbat
bHJ11u+rEwKb72K+ChRmDlXn/Lq6nkeppdD9TYOUSlyJ4kflaGcyssWnKS6slZ0M6slvvepQFYg9
ChElL1MPRIE8TfEDNvgyaQfz3Bl6tupMw0fqMsAEZD67HbJOGbd2nxw9u/uzX8aaqvkamG740vfm
QUtt/ZM/VOiQ5Ul4qrQOerzqF2s98523QU/PfuRq32OjeAQVl70ZAX+WqAvlgPO0OKFOAXPUDJt3
sPJ3AY/R3zW//Iw1l/mi1kq+cUuS7waWxPcimKJZNNP/nCjBWoYih4Sjk1c2zwXs701vdsFehcp+
Rj0KW3Ft5Es8mj3i46MPqm0ynTsj9nZsMBIpFvQ25XW7ENOYfrbK6GuZNf5XMgn3BQIdPyp9Wqv8
7IcLrz8helLEi85G/gbGyALqx8YssvqHF6oXzNS6r9ha/5j60Noptic2Ks4jTz7gvaJ8Qi6ieOrr
ig3o6Gsb2ddPZn2GOLbLC1FcI5ArDJZeapLGwGFuLKLHMI+9cxlZoJjnM5j4zapLi2jdYuuarUMU
xvgPeIdapyjN7ZV9o1Ulj9fR1oeXFLtttE4cxIsod3es89eUax/v6nWKXD/UCm0dD1G7SV1cS2Ml
Vc6+K/RDOgKUS4Ki/tLHr+CPna9p3flYZlfaiX+YfTIRWl7W80A3fsvgIX+JbRGvg5p9gI3D+6VU
BfJqSex8ncwSRkYXfipF0m8iN1bvlNJSH904xDJqjhh6+9mAg/kS5SYG3rXlAt6z65cu055kAJJE
2QJRPyBnTVNvdSXSeQuoFwHFBF7XfHLAZO+UNCs3NUYwTpeEryj+63ep6Ym1O6jWZ3vsVpGTj29+
PZg7V8c3RPbX6td2iNL3Dju3bQf8aKt5kf05zTLrs+GSURhS1dlWnUjfx/SrHEvgOG/YVhs7LFum
t9FoVrJfs9ioxk2mk/MawlcSyjv5EuR3nFWkRFvDTpUl1tlYnbGXOMizcm7e+uSAGdb/R4gwPRM+
RYf987/OHUDa79Gxx9ESiT95qGNwylVUGn/05ZkozlxEvKVSgBfR7+B0HsCfwEVn2/r+oV9vodyG
QXv60O8HRX7qQPz3iT0uG1jLSyHEW2419UM1MxddNHwOv7tgvTcPmNNcu6iy1SSRYMUqbGtDc9RW
JY56D0FhGevWHBA86T1vUxpmefLY6e1gxQ4HteX/SVncvwtsrzxkRdjvGlQ+T5aPok6blFQwFFz8
ErSQL2GMKXHg18FTpvUoxMY8jMa6eg8MoDjXtqFubK33F3lu+Wysr++FOu7QSGBnitfyWfbJMz/1
rD3MoHvZMrwYN2agTtWpoSAVpSI/X/viOsNCMFPTVTiO6hNk8GDfTjUAVt8cK/Z64RIAtHiQo1ba
Visnwh5UNo3EFcdyLL4WdaY+NWbd3SO2eEwDX3lt9TiiomslO9k0TU1gSB7719FITFvTS/xHqqfB
c6t3KxnlTjy/1CbP8SpsRYBfaM2M1kSdUPjxMazN9jUy62UyGsgxO2QKJxPXdNns2uQ73Pjx4mZ9
8pCz97TaFJCoZxrr0q5adC+ZlOFWVVAx2akF/q6ObTWPuLtfAjONTp2KIWLSWtGp5+Yvx+QhEG29
7vSwXtu2NqUAobuLadnqNgBBcpdHfnaWB82skpVa2RjaGUV+7YvaKYOthE21GtvAGedg2SfPYHDW
O7WjwHnr85XQX6H2oi1AHpbTuk8HaiOzBk/mddk+htS0TWlfmIecXd91/EB5Lx6+0z+jdM8Nw/0R
V/5PvRvU16xWJmBJTXhui8bdoQgfobVom/dCg79bGmX1qsVlRH2j6n+A5bUMw/tp1PFz/JzXqskd
arSvhzZzUKjrs4cqKbA0/df+fh780EduA5uVbpFa4c/KChr93gPPDCVDndYmwIJTMRka2Mj4BwLn
I6ou43iQZ7eDY2nZVks6WNTYu3nzIeQ5BNbjfBob9XOvUyG+Gb3Jfl2Bpy/7rsG/4+ToLXiotWqd
qqa/U2CjbTFbHUEb2dGbrikK2oGqhSd1EL2FSfYlsr3mzI07ejPnKnjavAa+M5Aazp7klKlq9D0l
QzzD56CUHSzIL9geZGG5p4zcNiYBs8gaHOPFjk1tlSVjc041Pd1papWBXzDsYxWn6SasB+3RgSS2
FNBJ3sXkPJJkn4H8PH5RtFr4MNkjn8eQ0DTqJXTH9tFsuINklaYeNbRq97mrBLupUqdzGebjasTI
9FUIdsnlJ35zsqNplZQA4kZgWA5jZQW8NT0GM5XK66BCLmRbHoDkxSAcugmPxuSvEbmGDJcx1zmy
rSsotor+fWzM7CGcpa+1QRTHIa/Osiueu0AgWKdYtFvZJQ/C1LszuYKFnHPrl2f6rIl97SPiGvp7
faTBttcF1Yw8XZY0ZzfMi6OMV6dI2fjW1ADEMrytRWLrMFVxtW8L4ZGC78KT2xjGBnxbckEX312x
cRmfitFqKRgb1XzPLTFnMoKV28E7MxNTO6DYgohBNquFaHWbbGRnrOVudT11AxSafbJp40EddSBo
GvvpIuiap16kIMFNn2R1pmZbtRMIIw6leTdmdXWXz5nJGEVGLNTr9FIqMpWtB8+mWmRLW22qT/gI
h+iEklrsESaFzZnzqDxu/XkTtQBYuO5FhdSYXzhbxx0X1gz46Csl2rMBx+9tbjph5y/gSyjHOM36
199hnQO60B1gzBSh8SvMb2wf0zLCPFaT/XI1ew4D1/JnGE8hNjiBKT0mbVtvldSluJ+M+lNk2/VD
yC+43YZWtfR1SAE9igT72kv1J8fO9V0RWDD552AXc5unHGrPHGqWWbHUwLrtZKimtum+U4Bry6bp
tBheepW+Ew4lIWSD1KcsRFnT8qzktQzY9XSTbn9qYx6G+fdrX5IJKYmw1b4rec8zV4rQNrmKhUua
K14E9ZZtBqar4GnWTZJVD4rSmMumg2pexz0aTV1G6pAiwBdI5Kci7MhbxO4uqAv3J/W5F3+Iq/cy
s8qlo1TmowFKbtOio3qy48S468bM2GHB0N/LFZH6yRHl8lHN7ofwS13wdMq9a84dX1esMtA784pm
75XLcRYpNIFF3ck9zt/tgj70URGr9mFGanuydiEkxbgwhxyHnTFbZ+gPodKtGGX2ELVl8VJ11Ush
DP1+9Pv8hassADdaZGTmwUkpkLpzjXovR52uidHvtPqdHKXqUaHu5Nv4czKXNKy1ach1D013D4am
Av9upO9upB6t2XXFdtieBL73KTftWW406u69uAGY2Ws+2/MWQlhS9YvGcNof08YPlPJHnaYDABEk
sdRSvEPt8I6+Uv86tF0zrtMiNRYfBj407bphtwU5UvZPUYF2iIeFYDaZ3jFsSUMjvs6mNbbY4VfR
8J0nMgSZB/ET5cNXDMXDT16GTjC8InGO08HaNfBy4Lq45TmjILxCZtve2uboLbm98bbPhw6CwcHW
XHTkBgN7cdlZ4IqKsfSYUJm2fO5fU7SIzMA8iqbxn/1AzF8UvcWYkWbWe/W67iwsL+ZgXALs7WSY
yG3MzbDz0HHGDPm6lFN63X2odC9y6sSu+BHBo6Uzh9ptJ5Y8+kSblP0EvMhgSlZlysazMJTBeOsy
fn6aFfuGIVwASR5wfogQHbBWZTKKH2qpPeVUGb/4vd0sdMf2XnEwG5d47mZPaqdGa4SnD17moBMY
jmi2xlNxN4DEQflEU4plW/d7HjVc8OyMao6ZbhXLTVdF4udP2XwYqSxQaXiQPaofHD1nulMZOoWh
7Z10rbAmfLuhT6u2n62ACAl1JcfrkYxw0aNX3HT+KSYvv6zMwV3kofqcOLCvbCQZtiPlp43t5/VS
KgtJ4aB4JsC2RTlbxwNrVacGf5VUf3VM/jw30c+ypZJCB3n9jKdqc9HQHN7XRV6vgtyx3se++O5k
VvZQeo1yjzw0RW9L8D3C52HORj5QTW6+ZmH33eI9e+fm0uF9CSwgNrpoiWLzBbd5cV9AYlpHrguS
2HOwzNREc1cH0K199CZH3IIwGFKnI9+Wz9rEDyQ+IDjetX2wsT0Qlui9Rd89/jFGrWi7RIuVHQnA
r2ONsHlmIkBeoYf+i8uCQmSul86bOZr+FquTfGtXZfcQ2uUp9UcdGzKDrX+dfVNblF1IOocXJ64e
hBLGd8MQ2QdEvFGEnA9Weg7KL0UVtsEiEPBFi6j/KfSNaqjbIaq8T2Hhi3VrqPXBZQNxDrjEZdzx
kGWg4LDBdds811MXLAW5SNhCVYxStBcmi7ZLHGif6tnQuumLNlusIp6CpqhTlnyixk2hum8hWrtf
XTcCxSwgnHFDibd2jTKKr1rizbOBa9Vm2H8LrHFbBxWFu8547nPTg6WnPAR2vmtNxBZGB9GRMdGX
bYvJtMhCd5ugSX4ohmbY2a6y96ciX2ujd5jSpl+oJD1IxHTDpo8Me1P43afQyVsc3t1o0eRj9BVd
potrVc6Pki8PUs54wCKDvvGUtt0j/br34DffEzCbmcNQuM9HcOkJMJAhCOMHeUCgTDsoCar0c1ei
KMiKZa61prajnYQzaidVlJ8Gt7xUdk42vqifoY+nZ4Sd1ZdC0V5RKXTu9bhsTqNVX0QMlKfM4vgQ
eT9itcuPKqITXjyMd4GDAgrw/sI8Kvd+B1MxtLN3ASpjCzYdaaa5qYz2ec5sPdp6L+47u4W4rgBq
M5U4WtVqFx50rztpbeeiWT8jDmdgYuhxxiPC96QMwUiNyBfIfnmAjAWeXobIthc2n3noz1HRHl8G
3JTOVRq/tFrR3JNo5Zs0CSp8oulfVTePF5Assm0d9d9dKiEP2AQbp2FwoDaaYbTkaaM4cvYgBxGN
Fw/4IgBXnpKvpPWJEJo13nlRUi6u7Uh3hsXY6Cmgurxfl4NbvVZG3K2xwSy3smkbNrcfT0NfNpjg
v3nluBQtNFCybEZ+uJ467FoPvgnTbzmDKg5JYD5SClaWocB2MfT2eTNeqjG2zm4GqlW0a9MzvrOv
qxZq3H4VptVfpjaj7FQg81lH71PN9zBW9OXYxc1PYT4J10HlJwm9Y0WZaYEKVb8aEsgzXYwVeaR0
/g5rPBJOfJ0vGUqel3w+owx9yfS0gsRJlxzsC4hSQvBbKZuqbmb3ilZ/TUD1FDidPdeJ2nMPQhZK
Np0omE6jS7KM+9wzmE/xmHXFEhqE/VwWaraIgAlQOB/+dJOb5maaGNx1Q/vL35nJyQg54HF7uDNG
Xv23Z52DUvYYpT8rv3T3Q4X2o9vhbwPrJttFJgwr+Jkwk2u0ydhyjxujNKrz5NYOZEu1I4cTXLy2
KnYFj+qH3KUuF/L133EPoThXIKWA4OF0RpS5WPtRpD52U+LgMiTU5zJ9qGseQGe73oe+j+Ndb+II
Hwdeex6jufjipfW77ucnteKbnqQDbuvAmchyGUvbwXLd6Cxz1/mTugMrjZN5oadrzXKqO81mNcDd
8y1DVFSmeS6FsLzW1dr+4ZbZkzZiE9QUqoptjbIWVlz+ZJd3H/Jb+B70XKEIkwKJpqjb1WN77/JV
2ia6K7aD5Y4X1XGDFRrQ+ptKgVK3s/hnbp+oZAEd58t8sYfWeXdCdE6rXmseKTB1myptC7AuNdho
0lg8czWXojG7Zd44ydeqGJZhUac/1LDGBCGP0hcbaOCmR/rkME0GKi0WWN7QExo1/fGkt6b77Hqe
xk/2hixX9SUKLeidrlrtfVM44AnFDy1I+KF0HaD4VmMDm+/iA1LE8ZrMzXifeXa56C3ra6yVwTNU
xHGnIZy6RfTUe2GPjlRkHnxDxgIAYZ6Nj2NmCmg/tbqp8757Qxd1LyMiu51grZGf00VTbLuh2alO
kN6hCWHfadQfjvwvE0p/rX1GesJbRQj5r7uBpPuoR+MxJ+27GCLPf7ZMk3RQPexn7IkwUAiuBtCC
Q5ueIoB6MGrqdl1b2FQHvJcrG8fPO24uymsXT+HC7V3K3/No07k4zljms6rOWqR+wUNRy420BlJh
mL246zqy15Or5e9e6vwQIE0vlRebl8IIv2PWnkOA9hYlOOolPD4UFjzVvsNEatwOfZI/BvqcuS66
5puNeFYWddoPdjk/KjVyXiqkn9aalry7Y12uqHt6l2w+gFlGSZXa0c63FV1B36PRVlMNZin0a+8i
Az3PBpofU8S+9ZXKYJP95YdlXkWGpeSVLu517etiqY25TnceekGyWQnCtVuU+UkJGgwIphThp95I
j6AuPjsAJk+RYa2LsHlCgjpa6pN+nBrvYGbkcR3P1U4lpu7LaQy1ldW2w85LG/0OH5LxXM6HaJeP
pFxAGUS7MvCilWl3+ps9oqdfD8NPyHBTKNixI2v1UpNvXzStV6wFAkn8XKbBtKeCsAxNxcIoqjR2
6giILa1sjVxN4Oz8RMmXfOT5vmrpp9DTkYFxMYEx1HI8TpBVl5lBOTq2jWElrIQMvTo6UOq6rl8k
bfeEWFC2k323A6ywv0IaVxdr4QhjwdPIyaRU8OY2gjSMY0avsxrlqs8s45J4obcJIWf7mbWlIjUd
IRjlu8DC8UboFYo/UXsStZE9oajAczUue2CvzOFO9mkZ0BfUZYGDKu6FrYDzQ9NJQ02zHZn7GBg8
JeM28UVVlHEfmsW0B4/Nu+NTwYgg9R87sEc8CCaflIayg4CEu+4RYN5l1eA+qBiaqo7es+nBaR7e
K7nSiD1OGHXLNMiiI5jh/C6aSFi4wDxWlTPpKyP0fMRdxGNANtyzbEr4U6zYpxaEog9f7UEpguKB
Z+mZ7YxtxGTz1BSA3n2xMQLA3DDkIS9t6xdcvkiiJ+Yznx8bjM4Shff84nazk3L34kBGvpD5zK6H
irr0qkIhbD3OUXIgrhr/vi2/yQbWruqagmmycpx6uqAw5S0MrR2oshjT5dqnWvZWT10T/CshcoDd
gnm2gEjOPaWIk6VqYeDeKl19HDynOnZd+ussRWoBhW5kGBG9BqQsY66n/BLxuUrVfpNyJzzVFs7F
imqV20zzfFiVHPgYeHdd65C/z6eTVdvcALL4oa2UhK8/P4s8wTp44KLQjbEJFJLach5kX+sWJBob
ZEtjV2eb1PgU6cjqgvrbTmqer4pqvO+QA7qoKBssDT8MHkKuektqLqVaKFDND6aLC5joyJeuEdoK
XUGT27RvHrxSz7ZtbL73YZ+cwv47SfD6Pu3GcuO5PmoxEQ5EjY/opjxDUxmZHHl6O7TO/VANI6lT
7EcGW7UxmnDQq1bSdx+Nk88W9hYLy1TaV37vtWUb+8FT5dY4tcW1f7ZVPhRRgmhPlBzsDjdivbO4
tcxNeRCIesCC9IqhWMghfSBvnYuVIlL9YjSPkRRnUu0Uex7e4Kt2k0o67g5WGOWLCVIJu159TvVh
4CYFluShCjUeC0K722iBalwFnOq2w3510NEXmiWcZJzA1wq9aPuYFOgIlHGQrjpHM/dtBF/f88fi
WQvt5pHt9EIdsuIZ5cc1MEnlYX5Q97tGezNSrzrWWeRfm1aZZct4FPEGARc8VvJ+UNbYtSrbFJju
Y2MW36BOgBHLhdjzXYsWgkrVg1Uk4OW8dNpang/gqlZeQ7ytHsWYLc2ubp6Dcayfi8y9lIgJ35eB
Uj97hrCW/Th2/MLSdF3N31KiiFd+699bRSlOfTn69zn28uhzxm9BFtd3kRqWEDeC5M1OyE2Sh4x2
cjSBRw1GnlKZHPUVjKvyRHlSXVN95P6xk92D0+fHNCxANrHRBCA5hYg3UMG0jCZdwYewX6w0QcBb
RzscRpX9kjXkvgGaqSt3blqjqm3Lgtu7kjjWSwZLCUiolq7lXN3rgy0K3936OrcDOczd3kDhl2Ce
8JpNMfkBOmkslfRDhGg7/C/Z1DGpXKPMr25kcC7ApJvIjl5H1SDJSd2E5fY6dxj8FYI/6lYGG5Ap
VnXo+tfR1G66lQPNfieD1UgAeurnMqx83SlUlmbbJltwozvL8fpzH4zOJoum8ugmh4IM3TNuX72m
iueZSfOc1cMr9TnvVKAssEPhAXV9YxDnrk3voLR7B8dQUGORfa32pZpgZl27ekMk9yZIBV8t9Qjp
0tw8UB3ZuwJ/bRmf11G6Yv8cYdiOu4mTCx7xIurEapxiUEftItOGb3lp9V/KMtQxRjesM7z0eBeh
G9VSDrt0VvLSqViF2V6u78mp98vYG4K3mtTxxkDnYCNHtQbbD9T+cBeZRwsTSF9T9Jcgco3X7ktT
ZcFODwtEywVpuziz61WjVPUW5DL3LTeYxr2HTYW1ji3nr9N0PjW1rNKXfwT8cWpmWrlJZrZXYD1i
bhu82vx5kJbHlYIM0KvBp+3BTzEimluKJcxzHIyPshVPeXFfgc6TLTBW1tHAoWcRzfLqU43IkzsM
6J3Pq2LQaWxmda1VbCvGefTVXwdTuXMUKIe3bh74y33qA6acg279qYnmYjhG9vLDQBHE6qLys3F7
C5Yh5CPY69hozf9+Ob9nw2jVmvaCMcEGfvf47k62v5paTxxHLVdPqk66q9MBDsbskcMRsYlodhSS
h2q2FZJnqWHNOhgYw04OjkKyT/t9lhZzkbnHnvbDgAyWo6j2Yvoxryyn4fkboKOAkMV6AkR9XbUh
twzsiaJUtwDJvErGKd8XTfTrADcw35P5zvfy7DZwi7sNfIj7D0JuywM3Q/Bern+bJ5u3mNsr/Qch
H5a6zf3Hq/zHV7tdwS3kw/JNoPx1+f/4SrdlbiEflrmF/Hfvxz8u8+9fSU6T74fWj/g7htGj7Lpd
xq35jy/xjyG3gQ9v+X+/1O3P+LDU313ph5C/e7UPff8fr/Qfl/r3V+oGYc3ToVFg2jvyaBfNX0N5
+DftP4aSJmRWTo3wOuva7syk+LN9nfDHtL99Bdkpl7qu8r/F3171dtWqwIVmfRv5c6X/bb3/7fXZ
zLD1FmbM0/ntFa+rfnwf/uz9f33d6yv++ZfIV2/H6WJVot/c/trbVX3ouzU/Xug/TpEDf1z6bQk5
ks7/8g99cuA/6PsPQv77pVyvRjq3Nr6MihUdOqWfFRIBmx3S3wc5koxjtdeNi+yWPfKskRNusbZf
xwc5XFNAuvNSbNkMETwWRmcug8aCW9VaykMRpQiotcMzu2CEbOdWWsIk7MG3zONyzhSZ9p7q+085
Lvt9dKI2U40iluyTh2ZALcM2AYG1iO0fkYs+I+qRnitXSe+E62H4LOD5unZyPaBQmZ7KHAXSOcpI
Epzk5GjkKMDZAvV47ZPDemL+6AFQkTnrkJaRS5XhAM+51NX1NdBHVXLVWJGLTrIFv6SYsNhhZw8O
EzPVTZjg5eqid2PBnxfV2SRpQN0+ht0zN8fIqc6VllZnTeuMbWBWQNfl7N5oxp1fgWz4Y7YzeACT
8+4dcUFWlBMbu8SWyGofbmvJpUNhNCQ1g8N1vSirumOcp8jy/vWSMiwfxHDSebC4hpkTWzRH33lq
PUBixi8omB3qr2b1yCNDUf/DuL5T4V9No9ha/N8OgHKDY9jMXva+xSTZKaffhitwIp7imftMdKAq
3LKCdJqj9FE4d2XlhNeGp0UeaJi5vwSOi8AVyavrDNl5m6Y4U7Kk6NGu/5hzjWzGei3SLD98nDhp
Y3jXxcrDh7Vk0yrsE5lu605rLLzqU4zWJlUE91GXBffyDLBXgG9rHWx9ILPUtRm9Dcg44U3JaYJZ
OofeZl4XMvpH101S8qaRuZeHidTZHmdkcy/PMEwb7zIlW8jB7HeYbPqmGeQQTphRQI7GbFZZ9J4K
vAy3sRDhsa7S73tF0e5lb4+Z3BpMrbGUA9fROVyeiUkl5a0HRxl7i6DiZG+UEkkP8Bq/Ym+jiRY+
YTKkk7D9l0FjKsydqbtfbv02eEIdPa28oMrjq1s5cnsxDw9DUHUCCZP5qn9f17WZQ9WDauiu5UVY
TqDzjtQZCluuv5cHqyhwrL8eb70isekt4ISQLZxjM5AtGF+PON9NqVD+WMCsShIGqUiV64LXSX8s
WA9ovSooNKx0lNEP5nyI47I7yKY8ux0+9MHTQzaWjdjyNvBfLXCbdn0NffA2BdJ2ORufejhmbBFx
QNazS6iG+SW2cnZXMYYScoB8W4IHNSa1s1clurTuHioA5pSyDfb0V6djhc8YLagb2Q96zNvfZtxi
a2lsKZeRc28xH5plMMDG8Nq7SU3elS6nklFaKLmZcfIUAVC7cx2SBiqfsLeqN3YyAgKXx57bCy/O
DGPPC9h1pZ3WQKocJPxnOEk/w0m6EVBPOZU2pcf5VHa284g8u8XIKc2wcQbsm26hsvvvmpGEqNxW
StXp3u/b8WHyrIvZZuK5YsO9L029Xo91mn8JTIuSEgArUmcjIm9zCUpN/E+VBXA1qZBfi9vWXyjt
eCfBxhKFLA9t4/pLy/Ky9a1PwpZzWHXrDPzWUg5c4cm+58dbw+Wj/wfoOWj75A7lxa/XwA4WdxOh
mIvBlb/3Ks/bs3M184U8lQe02C0gBA2e9tfeeiZXV7q1MW6RiJ362HDOMdSNsImdD3K6W7URAEvS
AqXdDCiG5giqq1PQYpsTNfd1ie6zPJOHcsxg2+YmqA6/+TWQ/D5LA0AOKDmbWxmsGgZ20EmIJmrr
NOchT19j33MQH06BnCrpiG/IX30xpayzHAjns3/qz4b8Nf29RtI/k7Ysj61XJie0/5NTVzurxiP1
iajXry45OFViAk/SaOUdIrRHdXJHsZAxjQBBTd0TZ/jcS+AHzmtlfdtEW3madtYPN9KL7R998qXi
nyW64Ed5rpAyHQYjQ+jO9PbZfBhsDUXKW1ue4ROML4nd7D72K723/7u+wQr9vYLpE57uc8x1Vdkr
23KOPPQj1JOlHKmqUd1RVe4tW7uYZli+tuSbQxUgu52G5gtZj9buytcgyFUc1AW4frV41bCQP1vC
fpIz4tJNT3XJQ2Npkq21O35oTCjXhzAP/YM8y0T5eQxceyNbYqz8Q9AASebm/ldI/Pvs1ieAmeKG
4+M+MY/eBq6T5TpyxQ8v18LWWeVtNmvi/8u8W/CvuZGKC4UTbdQwKrbVZAYPilqjQl956Seyd+/W
YGo/Mdf2LJPSrxvET6mTtO9en1DSifvwMYxdfjOtWDnYrZ0ePqzTIfp1CEWN3g0f4qOmNs6dUEry
T8gOLFrMc44R9hLjqUMVcNPHQC/BItj1W5wo3jpFrWvhkCinYJola2GU3bGbDxTr/jzc+mSIpmrr
pHaVu1u/nHBryjDZl5eGvZsSD6+2f1nSKqc/X+E234gpR7RZdvEtCyJUirmDgyr5VjZTtczuvSy9
B2CblMsux80iCHHbCo0Wna8BBy7NiIYFolqCwvm/HAr8ev+HtPPYcluH1vQTcS3mMFXOqlxlT7hs
H5s5Zz59f4Bsy8f33O5Be4BFbGxAskoiEf6A36uFtvdCNsWDho61vCyDDBfYim21P4J+VdhrY4hB
uXlNt4m0RBOUg/BZFp2JgARe94+yFlQI4NwzBpE2kBE5868MZk3gHzXsvbUqb1YcOwbnWookVW3K
tN0vxrUMIp0ZnicpiJSKJBn833Pufe45jZBdkg1xbAQ7FaweCkKl8YpWSOJr5Wvf4ET3q/KrpVIq
ZZPDjoIMI+57RlCsY6QclvI2eL8rFhPKuKFouMdu91HRYE4+G+nitiqL+1D3hnu3+1D35ALDJvZr
s5z7ejs/w/UfFy4n7oc5wS9Gz5yAs1YoRanjd9WyQask7PSnUTQijOEuOw1ktswdFds6Ro3wuy2M
vuJYJTq6tR5dZWtU8hfJM2TMZdXhZP5iBuMR4yD1uZ7WPfyYBiQdkAVhd+4Wxsrv7HCfY3RxyhxU
uFgTlclKXiIsPjULtwDZCQ213rRTPjaLylB/pt7a713l1RAJDYaJtYqssssOm2kEhJcoxZML2/ji
t4b2MnHouTQSx9yDmtJewtpxUbsPfBynS6TCVHNY2uL01cLydW8Z1bdqVl2WqyIGpjEABNbV+1mc
w8rCDDRzH7XtN1nrxJmtzI2g7vxnrhjz3l1eyXG1Qqn3qHSlxzEZKvjrzKc0PoerWQOYkbFeg63Z
er63natCuZTwdNdT2+M2Nwblcmwy7TDLIm0AOBXCTnAhA380ifYCrY9DkPU/r2TKH9lGEn3khVrv
QO/UB11FWPK326C0HJTVIiqOHIuERxlqpSthk3F0Zqu5kOD/5U8ok2sb5pwy6kCPsSz8o8eolUfL
doLjbQDZch9lzpG7Xv1+G1PfcFA+B+nSisrvHKWWz5xAVc+Kkn7mrL8/maKmqda4AzKJlZXIKCu9
ei6iboX0+fwg87Vqxoh4hCIlGxXLbh71lq170V128v1UA3CE1/ftBdw0O2e5BbffKMvlwFbJwk68
4iiTQRHMe32CKSRfH4cIdT+5HEsiXO30xnvX1MbZUYDHyqoTIKo8t7ByZLXynGahmolzzgNFff/Z
p+8146xk6Iz7lWe83/swiY0fdB23vxBNy8hJv2ZgcK6FKDjC1K6hnlnrUbiX3mOyITMLfBISXH5k
VRYyJTSj5xF04uEekldwRkebzZn7OJwdugc/R/L398vdMnW45v7ogXUVb0EWo2OioJ6H28FX2qPF
2rNEbUBvj/pY7+whmHau1rbI0xJKdduAtSLr8lJGb31kd7vhEBEobtWswxn8c9cW/9GhUOF8JpGy
0zqWELJI+8AHdSXqjarotyB0l5/N98S/YrPo0dmd97OzbDaNVN9q4PL/HtpKPTfD2/Nfw5ZQX3bG
hH4juiDpKsFx5kPrvIEnrYlJpx0UH5r7iiiy84bQWX1uYiwDnTHNP3J/KtduAL2cJTZCz7W6cApV
W3kCmY8VdH60BHJTXsnYDBAdWLFokUXx+0pWkUmj2bNSZHkG8eAthr3KnPmELnX3oIVZ/6Brlr8a
Bhxv7jFbrYJzU/pbGRogXaIyKyRdjckd9zIoixhhiK0NoEPoXHcP98J+jlu/eACd6bBUtCBxFk3t
AbjnBavYVs+ZBZoNiukqRl5zV3Ja/dY1fEJNbGE5LJyY4f/Crva79miK6tCCYIUh7J9kq+2GX4bJ
my6yKwjYa1br1YNsc81y25l2+iTbIqVdgMBJXzRP814H7IdRePFs5SVCKe8BwGZzLHwQqaKWIW1w
u+q8FBMCrW/2smG0gvrBq91uh5IW8xGRfG/oQmWvamaH4QVpMhccW7DpAoAp91w5OiZyVRKGt963
trAGjqEY2loJAn/jDSE6BGlQXGWhWlhDzS0GurKKofHPhqZskKZR1WBzT85FK5YTwypMSqTnfo+S
jFpxDULdWw9diUHQ7wbZwxrYtYsVBzEmU9nYKG3veR17n2u4xghdSlVY7WHLhVewlLW81+/NGBci
eCnrU9tWu8aEvBwm87bg/B+Vp6B/8A2d75u4MpJzjAfglTPln5HYLwax68MfSCaIhr5saxgMgEnZ
LV77SgpPP/bQCUSAdj94rfMwiQJWLi7ANbtjqRY5D2FmOQ+W5jvbdkycxT1maop2guF0lCHZVeYi
Y7Nocz0Eo8hoslELguj2MvfY/WW8HsZxjzbN0Qudfg8xG3J6Ws7vNlPuVWZ27EeKqosaFbR983Hs
leY5MZ1toOozWJM+OKYgTJeRrJpOsk67oNnJ1qgav8S+OKoHnfNa8e2VWWirIHzPghDTCoauGi3f
IMsRbWV1jitQlFronWVVq0F8Kvl7boTdhSdVeuuEPwvKwyg1rGVWaVjKoq7B88tq7iDYqWO4bVZ8
be2ywGkBOaB9Uzr5lpuu8cxhA3dyhAT+iWzktxHE/4pG4Lh0sPq+/pVrohOAFwu5eYrLO9PHFeRd
b9Wqs3HsRSGvZBFhRXV0qtCv0ECnRQFuteiNpEVwk2pSN0+G18bvQ9J68UuZd+17qXbftS7auE5V
PZaDqr9ASwceWTfMFKPQeBlBe6wCa/C3sjUyWe/jWmIAwCB5wvn7mPjApBKRXLOH+AAF/CAbZf+4
+pa6rIZkJCzjT0GtoHAtspUSYf8ZYXnVstRVyk/tSRaQr1QrfBqsvnyCzDmzl6Qidjn7Sbp0U5ar
uWkijPo7v+2LrRFa1kV39O9+hiHZOGjpdSi4UzKdRB0fNOK1E4VsGPPc3gdj9tra1a+Q6JDnbnmu
7Xh5y+/s4BCH87mTEqVCfF5e3Yv2P2JTZv2/8u7d4pjvf6G048pMgwSstI/izmTCGBacU70JdRSD
KORVX3JOspD1v5rBgka7MPJPMn4bQXb5K+8e+yOnRKtjw+/hu6ZWOpMMXviPV7p3kVd/v5vcZG9o
ZFq3+F8T5Yj3sWWeESrWuuKuglI3HgHLwUVVmm9tUm4soS0t60ibRICHATTeY8No4GH0R1107GRQ
9rkXtevEh7IclEeAg9Zz3+TflMIaTrLGlqu+YW1mrXq+N88Yh+yipBhPeedquOTA1JjsWMffNNev
MiaLPrcQuXT1Yi2rpTKD3a36ec+eLd//rg7fQENHMNS0Dq/AIt+Y3tSdk6Tx4KlEwUERyq8MysY1
AKFwrgMw6EF4lVeWztOm0DrUkf/dgMsYu8e+9S7j9pzFyFCIFC390QwcJMkxssINEYcYdW5zio2D
LNzQ28Ayt544MPC/pRiTHLM2LY7OGD9GppVt498hGa/sOiwXf1+OMNqJ8kHfesv2P5J+jyZj//uQ
pe/9Gr0tgy0gJ3etDV5+btKoR2gBpkEJx2QR2X34PQfmCYnoB3+ZDwNtrPdZK9qVr7nptShQEkTc
T99NdqVdbeZoK7vvyiXUfY/Dh3Y+hSbw7E0dQiVyGmdc/RGUl7IwAgDqfWv4wLXAbIPt1ufTvXlC
4r5bdD4fE77JX+4NEfKweKzhealmxRNPW27HyJHKGkwJ89gU8ydZk8VQmuJLM9RrvZmKJxlTI4Rg
6tnlx03IxzSbo9poLdtMEUL+RN/OitEt77Esa93F1ANWvw80Jl99De/y26jQwQ7Q5OKFHEPGcg9t
WT8d442MMTmKlpUetTt0Rq5FOWHxgc3SU+/Z4xndzHMsatDkq6cJFf4NomnzSlZlwR7+d4DyMbuT
pKWN5V19TrxlJxlqYVtvUTbolzXC0PCExwkkmY8141jq1xR0vFnO0aUVNRnXQ9s8Mnc4yJqrziYo
RX2qtg6WWwsZvBWNql99Haswo0NpTsbCQTUu5hQvmqyO17anVJeotDidRZp3lzqaceH/7QJ4drTX
3uYARe3N8J+p1JYZYiiQuXvzkJtR8SWsIK66qFIhdqQo62SunJOJQsnBa1Rz67Ap8tDDh1whwaK+
W0X0lROu+ocTb3HUCDbcZ+qtA3vuofN0e1lUATG767xFwdz81LXeQbbaSoLifTrxFcdr1N6pYCH3
KRY3K0Ov7RO0+e9IKoQQKDQsvUXoXtxjNhrtu0Lt4JuTIePKOJU9Wta/usHd/P8Z7r9eVcbEO2Td
pa8DkPK1OL5sRdGJk1dZQDZaxQB+T/eQzAj0Sdt0usofVOTKmOwvqxBBn8C7W3tZu48LSyZHC2Rb
QJc6dMDKhc1y9lL1KWRR5zNS9t614YRtavJqV+hqdMmHFvavZdiP7AbhPOX5iCvhQ7rAFsP6PFrd
85DwDVbGZmkNnHGyyj/e9FX/kFqVl5OX6eu6MqHKCGVV3bAo5JUoZMos1Fk7sWsdzdmPWS+nK3c0
ZK7HsP8KWeVQQat8DxA32sIv73dV5MfY2KhfLb5ju9x1kN8pnOJthIC09dx5WstqM7b9GqOmfCur
/jzEK9Uy4r2seroQv8Lo4jhxq3wLULKCboT0VqWqyhn/Z3DNOfJrlerqr6OW/6zWYr9VVr3E85Ei
63+2ymr2UJrrKVC/9/Psofxqq7gOpSZY3zZPQEcPrGBsDccS/jOrTOnVs6zJIgszIWShf48HI8/W
o7PXbTb62TYwoMOoxu1KTNYhxlQDh0AQzWSDqefmrZWfmglFSWSntaWvS31Ae/Z3s1dZRrmSI96G
hVm7mHJfWbdYxSz7tC8OVpLhE4hd7GoGf/5VtRBh0L3PyjxY61kLo0NXu/mzkRhfMfHMtmUQgNPp
guIsC9cf29PgXmVlaqqqW90bDSXQllaNxdLYVcMOQcM3P68gE3q1vvB0R7m0wjCE04DgmqeoLVma
8Ue8rPLAXAwu4pNR27FvQJrshQJtv597nC45vog/dToalbblfmmHgAddUqIT38PL6Ia2RzOi8L4g
E/RFK/v62TSm5MBUSVsj8Tx8SZgep4b3xWSnjpPaUgULq2tP5ux+l/1YB/D4hnbyOMJ45DyiM3nu
RtZNkkwdn03N1j7DKMW7E4jIXi4dZZGxFAqdkseUWE3KIqqgfapthUF47rgoDZezcy49eyUXoW4s
7NryYKn5rXptkli9Fo3/qY4CbS9rspCNceIvBrhx53vc0HXz1JXGXGFVqTbemz0b89n2o2nRq5gK
zojMrT19dLeyminWa68XS9xY8cQQsjWmFod8anp4klfJHGbNQl4GgZs0i3uT6rYsWmoNZDhd/kj8
eYnt38JsbQ81x3k8xaII2IXJV7UxfDiF3W1lA+5bPtYnUfFumzmMw7IOG/7WA+gheRkK2Z1YmFqI
B87pVggln1v9ltRx5Kbh9YUglsBMS1R0g56bxvIzdPAYRZdaYasYP9dZ37XCu6cBLs9TPTZ2babr
r2rv/2xF+i4+TAPOcMwT3AVcuuDr7CTbOjbNHyjs75u4Y5MPkQaWj/7ebpziQW7kp3o1L9QgD4+y
GmhhuK5UpMncxHltxhl/pGT+bPtuuUnbkc1Hz6k/RLyo9OkzlFlkWfkKc7yzrEBIHQp1jD5MN0HM
2GteugkVyCzqv8uwmw3htjTGhZXtbNZoB5S7UWoWV+a/q5MyDsK+kObb5S09BG6FdTjiub/7/DXO
LVvDXiBf3McMPOfRgQexrXNnOClBMWB4j5WVNWjXDi9zEzNfYrI1UcfhJIuizl+UMXC2SRPb/lnG
kAYBQ6OX9UL2AGQSsT0tRq3yOdlpnP+UmL/i9Q0nqUyHTfKbzMUf0JkXstWK4k9Fo3a7udV0WA2i
RxS2nASVdgRL73eiZIEh6WMDMPvCMjZJkLbsmdCUTELqlkOMrVIn9qZEzwy1a11TV0HQ/ihLtvKV
tMInEN4LzIpfZu/8X7F974afDdIA/hYTChl/Nbi5A/n1PozMli7xN+P4f4//X8PcYzf7+N89cgtl
FX67vJtIvJtI2EPL7Pt7tUL9KTBzY6EpTbVij6F4wGEsf3DEFfgCCEz2VUZkMYe4yNWD7fyR6qXt
xHpod+vye4SxmjJuY363lj3l0Kar9peJvSwZMrM+xPHCMtlGjsJ4M8dW4C00nqvn0h3WmqzKflmZ
FhxnquZGDaCNQ/Pru1MEIvT+zuSrw/d1uOHP/fbe4LVdf2zYdLy9DVMVJmDKCiNn5zFj26nz2CjV
rcp9TBvPPIN7Ocg2VYSKwUGow5iYHYmqbGjLbljXmuet9Jh5+JIVnL9oaBdu0M4thz/q1Ua85yRH
4a7QPeJmc28H+9fuUXU5O26yc6POurRWkfJ8zTgC1RoViA7KBpd4Nq2LvHKD2tgHbft8y5NdgiH9
J/fzeZfxz2Djmx4OP4ld2xjRwhajyrz7UAIXOjllcbi9pIZWRgQrazWI08ah7wIoeGW5k1W8zjEC
tqAiyaqbIfVRd88YBrhH/CWcW/FXVTbIWO/F0aacwhjlQbB/RjykC/xt6kc85urHKObMyyx1GF/D
VPMxU8Az+TMmk3kKtqt0QK1DVmWe7NvGzD1MNphvff8ar2nCdls2cLE1XM+PZtH/LLzOOQ5MGqDA
o7QEmepXg7AsrzBCQI7Tipui3qBdjuYEMoOVVgUrOcIfl3JYmS1bfBRE+KFhjTSrmEdhvoklZpnh
Cd/G3gnKNJtsg4Vbejlk6upWh4Xqnm5ZkxegYGGHX/9osWSnQvRH9ZzlNzxBpuEp8xWz9pXjDKuQ
+RWFlZQKNsyc+iHoo2uHZCyjUwTPFfV54xBn6SZgj3MXO9Cq5rKyDpzZ2rvAHJ4UY4BljSrywpj7
dsMCavqcsIsA/3T60AM0EfiGtJs67W/x3K7nW3zI9D/iMn8GTnLLN9NOOeOqiCTLiHzSUFWXWrjr
pgnL47acosMsvHcHB2sBDQO9TSPMdg0WLjt+UeFKtgZIs558O+EBJfpW+WQ/qEq060Qu1gfuwQ38
NyRM58fG7o1FU6PagxbcAsVu44uhddhjBH2EnLkJxVVv9EUae8mlj8r0Gcela4Wa+CdgVvnGDhoF
gTWv/OTBZGb/qITsh0c7B/64JmZnKJr1GelqDIQqTIAGt76FAjtEoIiT/Pqs1Qp7aRnwbJksc2SD
rMqidOCx+wGOPEEoNF/uifJKEZLOxfDtPrwMy0HusSGMPnfOp3Qs5k1tNIG2qWYb0qLCcm2FEWm1
5D7aMI0STVacVKexM7iLZ16cbthAyhb/oxdYqvhgeMbqNogc75ZkJv27phj1Ljbi6HIv7AIU9TAt
7xHkkaILOpZ4JcyR9cKWZLCXsXuKvGpKd176mqas7g3a5NKNXdNga/UZvEPxYregvCxqkB2oN62M
1PzzXRgOW3Fd2X1x62Q4BP7UHzzV+VnImKzKhnv1j5S4UtLFH/Xfwyizby59bLWWsvXe+X8dyxEv
rLRluMOzeY+0x7yNRidc1EJCq0XZHykAt1yVimcc89BDektKbSWIRp0TzneWkxWx2evXk4rLJX3U
gj/KNOtHmYL8QISyEgZMQVBauzF1HGaPtfJpGLQ9zDnUuNVw5PBLaJeLeDVX340EpY4oDvVL2ZqH
Juw2g9If4sYqvoaZ2/CUNJTXKDar1dgow4OtWtHWQVvj6GI9sezSqcTaTkf8vm2/ZI0Tvxql4jwU
EIlz5N5efc5jXorgIJtkgfQDkGa1wTeQbOYVj01jLvDc/VbhFfySGDrPT0NZypqFmdGLM/Ijc5Nu
NTHXXjnGwlai5DkIu/45GbN45WZ+u00zu39WiyI+cwd8k42yGAP/s8ts8SRryHE428aEuxmrbAst
GcwVg3lO+HOwuUm7LRvB56lrOfCbC+YwQsSnRyEbzImoonyydlp9W6WoAUWRMvAQ/uXEI41xtLRB
2NkCX3pvqJryCzYvDhLL7AIoWcgp05g8SKQVKMNr1WbJgwRhibZG1GRbEMfXRk3VxdQy63CstuS4
MFEXYPXLJ6cwiyfm0pAl8jnfyqpsMAp4wnHsXGSosfr6pLfOyy1fdAoUYZcasOhJpz5Ol4PZfo29
oDvKFE4y3Gs728t7B01tlyo3yVOjmYvEYRKclFFvIRWc+nsvU65xHSgslgB+XrAs6y/Z0HD+r6aQ
VnykPLeGA2cBj6J66/uawYfoN8vKCjkiEw/TVE/QNo6x/RE1WcjGQmTc0/7vsanHhW9sIPcmyrqw
XdQJWVO7yI2spzhzj+MYVlc8SqolLq3Zt/93RsYY47/H6LQKTxKjCHZVkrbPzaR8+LzHUyFqdd6F
u3kYtaWimM2zUYztc5J+6GaaPMmIhccITobWsJFt0eQ5F3NEJylo2sc01oE1V+aFtSnO3Fnffx14
ZIeWEn+0jmdsGs+I9kWi2peOm4E9uP6x5jFXQ9flcpw9Ze2WACBxfXeRw5wxW5pb/XVCeulW1Xtb
f+163/mjem+Vyf/VN2fvb4fmbTbr7UkWnoryAQ/dAinHXzF5pXYoXrAV7HMKkguA55Rhq6uiLLm6
BTuBJo07Z5fZxnyYS9SxpSh7hwMSzyTnpddmZTf1HVD9XI8+qZWxRPQz/ApwEjhY5L7qToxFYgkG
J+kRdjWiizUo+iVBQQZyEz+TUxaU61ujHbfO3g7U9xBKA0c9/lvRcIvw7Lnb9hjYrApvNl6q0GyO
HH/0C1nVEQd/iJoEk55a6ZaG8a7pZfcs22oEFhKlCi+yppVTuXQvc8St/AENHPc4JUqyBACAvchk
T+e+mo0ldkvhV8dwNsyUrPe+LVEV0VHIsiclfCuFIZhIkD0TYUxSjyg6yZ5MraOvc2Vt8smx3odh
KLd9sg4DpL9nEMP1P1GFz+HUasqb3Q9fa6tOrrKm6m9N16qvQOq6Rw7Xzmla4Pzd+Zxk6mmwlFU9
H7ItUGB7DU7vI4Mfv69qO59B2SvzrgR1radsDamisMIRzanfV2OGUgaLgWEjG2Shlal9y3MQ/Dgi
Gra8908bDlGwP+oaFCD8cOPkuGiNbsfKuJ6Si9epOnfMVHtCqXlYJmXj8qHPwaJxahM5LmNclm5Q
HO2uqtzbZeaXxVFzLbagnRJFRuVbZ6DOzYZbgdXQCAx84ilVGAO2OF07POu+8AzPzPhb6vtLth67
H1ncP5iIUX2aJ34wplGVD62XlLt+sNkj1DL9YsSVugo1DuzR7P4iO03uvkSF6LtjDdkiVPP6Ne8x
Wq8dv1/UAQ7gnA/2KIrym2sms961id29sCchvMbAtsvWuggDDnnMb7LRKQLvmQ9GNskCu/M3/Lu9
s6wZduMuDXcAcSaGRrr4P8eSjZUyu/8eK8LwxDQ072yKznKsWH8J0sxcyW233upS3I2i9ud+3R/1
flTcZdahONSIuXWro/0xowezQyvCekm12NlUfZ6sWzHX7uMa6VuFO3AvqupozBd2rTn3paZopf48
Jo+yoxzMsco9Dh4DzzzaMQiqYGtl3lGOpRrjf79S8FoGEY8eI/BvRaC3FtDRMIk2Xd90C9ni9dXP
Zlm95ahZo+3BeezvneOSlUWAftBCmwxuozUYt6Nu420GjJWzwJT7qwj5QvZcDbUpwpaJy1t2FgGu
VbT4MCORp7raJ0sNgRm3nb8ZgmL6bMxoT/0KdxVKuzKsOv8Z/le2HCQXe3r/ypbhMI7/8Qq0jUfV
7XesnKxtghr9izkF33q7nr4hEvKkIED0ZuqxBbnKUmFu1ix/unleyAxkFjdD78Hm9MMSQHv3bsTa
uDQ4gT8zm0R5VVXa4izrHbjxQehCecM3ptbYdhXmjzwoL/jKuJ8GvcbtqGJX22E/dVujs3Nwmk45
9b2nr+diaF4QNh/QlWvGb0VtiBuP+YONoS2qw4su9+aXHmAL+iQqGC/xqVk1cI//iOOhdm7NUn0J
XLRgB8v6mR9hFHXPv8dFfi/yfYd8Ob78QP+df3/dgHH+ypfv59/5/zG+fP+1eP/OVKxHDlBeDM/6
Hhrd8K1DBXpOUvxh3AVMugjBfyvfsWWgf8M//Z8xNp0DIrc9E07L2qEeFG98158+o9eGFFutvDs6
mseViGNePH1GkWdp/o7nEO1ucZE/u2a/Y/ekXWQYrhwbM6nrRZop9rEaDAcDj15fyRZZyIZ7VV7V
jUGXv5qLuDt04Tju7vFJGyx2ykL1GVtndJmyRP9U9s2ry6nqD/R2M8VBb6ybh92IR81yRIZlk5Ze
jbQfBX5a9UlW5ZUslIHj8sBsG5RQeCQpULTKuT3LIim99hyJQlZ9a7SWSLy0q3usNjv2sWU9UOZ4
Y5jBvJD9ZBfZMJWoysLprJH3d9RP/Wxg9VYHr4VrRad+cLRbfIqROBlTGztNFUcS1gbmpR+Qf0nS
7FA5HS7qKWiurZdj3I12u3JioxfenAMVeTaE/l0+P48RyxuvYLnlTM+4g8zPLt4FUEp7zBdFDNrN
hLErE47IhuZn6w+Q26bndvSQwAWWgfKxV1fLYHRhFKT6RbbakeBZgRJba0Y4P3cIcYnVMJPJdmmo
hvcRh9O7hi7hjzR5cFAyDBa2DT5iFjxBZPXXXcq8RS+AHfRq91mH4TZscZ4LL0hAiSWmMWDlixLX
uFOdEGSAhrCbWpUHWRvZGrnKq+ra9NV4u1Z4xq4sPeUzGwECweGHNZQFUM8rmInnOi/HYlv3E1Nm
BPWWHE6OZwvaVo4WFEo/Rv/Vb4rlWE4merelsg7ULDok2jA/NVaM5CzCcrtRtby124bNxh1xjNWU
YHxrEyH42ObhXo+78W1yY23BAjDHh4HWuUp4omCAZ2bRiEtJxRPjd4EJ5M8q66P4oHgVevRoAV2g
QfWvjdMtmYtwahJr3DaSAE8cUYVnj+hdn6/i0eC/ZDhCXbMAS8wW/NouG/2jVISHeJN4Vw7c6qMJ
ugRvKKWHLxmGGwZvF1ULOyJ3Xf1RFkzur4aqIWUYoF12iyM7YCrlQwNy+7FIIaZE+ozs9q8uZlQN
7BuGH/fQjEjnTjXY0L4PwzkpxjY8GW9dG4Qpl+nc5SvNxwi5BoxzTmbdeEeKvwrU9r2w9ODiIua5
kGE10XHQMO0PDVVLzvvdDRbs4KYSNhRXii7gymq+r5PaU1ZdXLNGKnJzM/dadnWTIL8VGVYnGEMj
gW0DRbkUICu3qoEPm9V00zULehv2jeZ8RqJ5U5pB8b0Y2o+i1sY301GHtaLHzQmHt+FUtEW1GvSu
femrzF9xRB7tGi2a39hfAEYT1JAvBm16C93uswLWBJogNTWwmN9kw7OZt+aLCnaKP+/8luPM8xDO
3pNMqsRXBs6DtnAilJb1vNsq6phsKhP9Prgv46vReyeF5+4X20UH0xgB50QRrpNQMtGlG4f2SzVB
oSuc1H0cURY7Dho4gAmk9peKzTfDc8p3lPfTXeAE0bZprfaTODKSCbj0ooE75f2h7nX9WY+qt459
123AXsCuFsKvradpLwJxtElqJzrg7QsJEjGrJWZf+tdR+VHpyvQPgFLufvDFn0LPiXZGGRk7t/HV
xzZA2xvhsfkf8EMIaCnf6sBNwd00+kPgYFvd9A6Ws0Ad8qKJj55QkJaFP83qCexPtpkEtOIeu125
iEy7LV+oW4slEkONj9gxTILO73H4bGyMULFXq8p8PASzw9bi35eyLgvdNMeDCo3kfyapraJy7BwM
48GKK0YBwBiCEUIqQQVkZkRafwnqyHos67F/iL0vsWlgq55mYX4KJv9Jtjleaz2GZa/u6hxM6gCl
IF4mVmiu+8LWOMMS9QCV2SW35gLZN9I9E43H0t1mFSp/U6lru7nmSBoyu8M8WOPEp5nBf2Ng2XcP
TRMB+1eHi6wheNs9lLbLDnOe6GsZk4XQU8CrQLtgZMJQMtb6+kemKe3hlmF96FlwYIdiRku0h7tV
gLXAO0bgHyvdeeT0Pr6mqofJTOg+ZkblPOaZ1R7w1I4Wsho4o37FTZEtvN6dvzTacBh1kC6Kl8y7
VjHNDZMO9RMARORPlX0zKo/sPPWPo1MlB9fSvUXgBz/MMhFTPuFhbT3bFXOTlnOzxYiC8quexOmq
8auG108xAgAleHYaJiyOA2VdzWr32IVqw4lt0V99YVeAROz03HWgBCdTyT6CANtmx0GozrZRF4Dn
/Vj6TfIVF79g0Wcmxh4DkmqJ2+iYQcRAM5w+e0EuFi+sLnYeOzb+1tMI/BDauLZpqwY2BsCDnZ3r
xrFn0rsPej5GVxX3CNVud+Y8JGfo39yK7DG5YrXIY5FVwOMkzEyqoJyfsTdT2R7BkG10XAvtlVH7
wD8hgXHIj9pByLYNneofU532ZS5E+H0LxnA3Y3GQhdPC7jXndbaxx426mkV1UMOQ1pOV1wT1Bwgk
nCGMAvFhw6k/ynTBWij4mFS7OCElki5lVurA+TZSF9sR0QnJl5Wb5sii6k1/sRq/5jdt11ihVsqb
G3qQIj12Jwq9f7YCZalOp9C69GkZ4Vkz5gcdC6VvRpn/Y6lW/EnVgC9GsYuvrGZz7pqmM0BZG6mL
LKgv0q5HR7Tfsd2qNBbq0PRXV9DIJJNWMm7BYvbI4fdPrqDjytCQBKizpL1+8Ny0fJ7hLh4wme4X
VZ30uxFM3AZ7JPWatFGEfoV2kTWQsgBTRIFyYbtN0CfmCRmY8boyBn2hlJn9hByLvphG2//cd9UV
Fwg3WPCotYWgLa96jvIE5kiVR5vcKHhSDkaiAI5K8XTVYwdiRuuc2aYy5lUA4Yp5Yne6Vave1zet
hSCTy7E0f4Y43riJpqoHNWnw2UJmdJHqfnWWRSYOb+r/Q9h5LbmNpG36Vv6Y40UsXMJs7OwBvSuS
5at0gpBa1fDe4+r3QbJHJWkmevoAjXSgiiASmd/3Gr754VYZZzvUa8yTbFRTE/URYmTrUmDmkTig
QhrTj86JkW4sBen7ERwYj3FuXqPONa5B3pVnCIaouv6rqp7PGhQmvWG0j5/1Q6yYS6vuio0Wxj46
0Rh27m6XY0YEuzOK26XkhbEcbU911f+p1RPa+kOQf6TnuneaDyUW7cJ0yvHRqSaXv9TsD+xs3VXf
5N9YAVi4aJBC7tQsIBMGxU4WPxtuRZJXsVtnd7/VD2arriJ0tVey2+chzwlhmNlV1phOWjirYdTa
pW662XrwDqrudw/yEDh8tZ7eqXtZRKlcQ/EXJZ6h7h4UfoUPyFxmW99xcJefR8k61DRhr2uRe5D9
+gbiSzx5m9uAuVuuB9mmnrxxJUf1ldk9VJX6giVpfpJVg4PXbFdHZzkI7F6O20iwK8hQnLWeQNyo
4VxpVD3BWGT5mT31d8VP/Y1pGf6BsLL2oE3Iu8oeg11/I7qlPtaqU+0rUfcbr8ErWM2jfZ0XwsDk
RffOZQPfv3XFCVUSJFzxElgJcxapwppwhQxstSdu6bxZvFzCwjZfglCLTj0YtGXhWc6bEdRMhWoV
scvOxYvwsD9JnWDZ5CDmNc2J93VqaCfwaeE2iqL+kjdNsUZtVH0gWm8tzbqOXsoy1NCXSdGlt8Yv
CoYQf9RdtC9iw+Dd5ozb0Js8eCUc2oDJ2c1Gnd0N0XjLQ1g/Gd89kTjLZnKnYxl39nOYWOugmKhH
f2WrTeimiswY3jOdqHSHrKtHJAIXcoMUyDx8zIGFBcVQXNpiqu69oP8qhxeObq1SgSy7TvY6DtM7
gs3G3nWBmrfF0J0N287WAW67T6LUBBTWLPxaW7hHyy1P1e/Drrf+ROTgWVhx/h7meblUa01/yIbR
38gr9mw9ble00W09K2mP+dRg5U/lMAig/Vr4VQTdnR7rbKK4Ygaq4rtGxmv8Y/aeMfTAebdCg/vR
W8bJSAPzMeiBYfSJ/d4bQFkU1Af2JirSj6qfsItEoGAq1AxDr+yGovMzsz0yc7RLiaID1doux+yb
55QhBlSes6y0St/5LsW+SxBL6ntck4nXgKFuzG2oYBEuW4eYHVoAJHspW40SUrsNtRBvP3FUXN1Z
oVnsf0uCNS9/7VvZag2mXal6EmGdXEbFzGaq2vA0I8yKXN9XtTU+s9cvDr4eBWsJLPu1PpzrJRDt
1/qC9cJ/qpf9laGoyEimYqcmkb9JXS3Agt6InoPOULZtjP6B7UXxc68rxcHSMb+UrbmWKOw7Rt5I
c6vr6ripD8ndpM1JnKb+JuEeptIlh75HpuAT/SHryHeSjv+B/lAGMznIOgkQkQ21IC9QAw61DYSO
XRza7pzJII2sRPp76TCz17qF5Unx3uB4/VLNAvoEAVE4m7smHyLetDmoRhkpMMfWPMszfT5D0P8y
KFNykFWf9XlmNdv+xyjZQEL8r6FeI34apQfT92qqzZ2uadGlTWN7lUP3WYkClXVZJw8+1IadXri4
WkHiudRV17LAhfsHz8tcdlPc8Rf+GII72NYtW+d46yev5XmQJpuZuPJTpaJ61sqewDu0og6VVWfm
1a5C6HaRuHWA4eb8CTGfIK8tr3MbPX+CWXT2KvU04k5G695bkwbTThuq767xUeTR8E0UmbHka0gv
pJbFIcAgbKNjt3sJtFjgkVbbayV12VlqXfZiqR3snFJvd8NczESF9HLsVAfZiphDB5Qp6E+jGmYv
ok2/uFFvneF0Zy9mxFaep+rQBPxs1IRPrSe1eAfDh7xRYEbnSHHTR5hDF1kvnDwHoQFpeMJR6d3u
i9XoWtkLtu/msejDv4Z7KRJjISrqZ8NK/uNwH1DLuzXlt+GIsJtH33b1pZ0aoDGM0FvGLtGe2BjZ
Czht9Fq3by6iRs9NVStXPyGRnjrRa2sEzoEQT4OnTRG/DuxaN6pdg5binixcxaq3+ujhMGdUwXlo
cGcf0Ife1SMWSYo/dqsmKMTLFFp/FgnuFGVyDzWZJfZMwoCvsYis/OwY5nCSTrvSj3eu4veOHYf4
l0Xvj6qqxLOwTyMPCGvV7qukfIhQp1a3cAKan4p4x7R7rKIeylbNz0FcwTD03HRlmCYKiPMhTdsv
CXIp+7ErMQ4cmyi9aCiOLyPbbjeyKPupc0M66iQRKyO7XaAaqpVrJKDwOmN8GjyiCJFRv+FAWJIh
H8UKNNIcUEBwG03u5G7gpfYimmQRi7h5Mw1LPXiDoyzlKN/X22UqsImWrerbiLzfG4GW8JQmOKnB
8W5YvUfpaqy94lCHqrUirBlsuoQ3OBoDnQWPkR2Ybd5Oc4S6awC5J/BDREk6sv9xUKd7Y5bJWbH2
dhZNX/F+R6NsSfQxenaaGGQWXqkfaQ1Sz7O+R8AQCBvb06ORYUM7DKZ/NAV8NqQiwrViw7kXVY5f
0US4mWw6+ojiW88sTGrQR9oS24Tt4BX2Hu62da5Dt1y5Y6K/Vbq4yA8yw2AXw4XEGo4XaaFOQA1y
L7rIM6suvytKYJMI/KW+rBoXA3vcxVNCn7tBYcPZqaI7dVbdn+RZm0V/ndm9UI5qCFScDp/Vv3XF
Hb2/tbbdrKtiFQQmY9JmcRukOxcrq1varOcG3ZV69CYbixkukoeLMXGSJ5n8shXzK0ul7E424R+Q
rXT8LbaykSVIcrtWGbrKIR1IJwex7l8xsRMrjJqANoWw2WWdN58Rd18rqk66GJfCW33p6fWuI3u7
kD0+ByQh0lKuPZSgNP91kTDln+KEiPzMHyPr5ai4c8yVG2NHLht+ujofaF7CSC3u2Uq0z3Xm3IVj
BxJkLjla+qyooXuWJbvOv3vprMkxpt2zjaM7XpPFdBJzsQDPvChNpwc6wUgV0Zql7rvdoa2n7jnu
gnGZ4pO3l2OJeGMtGZnTTo4dVCbssQ/M7e3foKEw4nW4JsixDkmuTWuoyUa29rEngD7O/nolFpxV
amGh2PXFi2dFu0nV7S+WqVirBPAD5KGgeII/eL3Vo8qxitnPn9Qhax4cU/8q6+V1wrFGndNtpquV
wb3umsn5MrSmxmzbVJcgjN2zpQuLMISGhmCTDqt6wFaydIL+CguzvyozPb/iNTmpLpCzH/VCF8GK
xKVghUYP2eALDbOKDAWWucovVMVF2HW8ZJiVHGVdasbRghlTrMp9EwH+1ljFr0tXH/cxic2nPp/u
m6rHJ6ghFjjadfdk2ZARcQg49XPpVhWgZlKhOStLEXw1vMyT/iiLoxdlaz8Jxo0Xg0F02tbaZJK5
owZeuyjmU8zjN2bVBfMShrp2Zvdo4HqLVRMFgHBmHK42xdvUnQ5ZYSvvDVOqSFmRs7XeITLKrwtE
5HuTujtM1PJnXhL1EYXY2WGXejSC/hhxvVG1R9FnebAar0FZaseQZfbRgCfjtETIdSbtheiH6iFT
MncXjNGwHaJkfEr14Q9C/9YfkcU8gl7Ca16YycYBeXEgmB5ekcBFTsaKrT+c7MFSh/Zbo2Pxa3tW
cnY1QAF1DepVsVPziDZCvfBY9zDNUZQHL+7N4xyYAe4/V/506spaoy3TDflhNB/n9kZo8dKdt5os
75cYEngn4tems+ptNVyFimKv2rSxzzh4t+x5Ip6WoCh3nWHY4Gto8EUNYLQTAyRFJuudrCSj5dya
RRBANnGtbjGg1LVqNfROVMOaHvDOFdvZWAoLr7FJmY2HD8xdKmwaounBd9lwIrJyliU5gOyhuhrm
raqqFG3KwrZdlkldXWUXj3fYfso1a2GgBvwg5oOvI77hZ7G7l0Wj85NzoO5gPF+h3BPWr14E6gv+
AuL8g8o/+T3w4xi7pDB/VOGurNUUi4ECVZa97U3Bnt2Sf07cED8kYi+PgV8qCx785ktXJn9dUScH
8q8r1uhmbd0pU9dYheo7U4vRtKgq7w0h5o/KMqprAJMAu0f3RVaPhkp4JZ3crTP3KmxjK/RQe2K3
PWH6rgvuNfUd+rirASz3AWeq+i1LV/L/YXLqB8tgywudzs4LuNjJ8HMRd0tlQRLKWqbjhNFSb1an
SIFwuhnn0262ApKHWittvEPoUyCA0ixk5WcfA+XerShSdRlmhB2lM7Cmj7usIVEV8UwuBBjN59FO
dPJAEzxgP/fXfdU4L401/4LyV4zF3LPfh3/eSoA2dzWrvVVgtvnrWKYNU6uX7X1PCVeO53UbpQR3
rbs4daUdbyqv77b8ZPO3DNGTdg7cmlBgVnERY/+JEO298O14gbXZ9LUFScobLE3u9ThOSJ/6sBV/
SDXKMym4eFNlvLWw0WaV620++3VRny5DKzWWGd58fZv113E+JKVDHN0vPtoUDRBZkvWGH8IiLUfW
ougv37q5SVVeCvEme31WNyMLHKHn6e6zoSwIYEU2AEZ5Nfl5tdpp4F2NLP5a9P7aZGo4J/WAz1U7
hg8ZWJ6lboFCHSsADH2Ql180rXnB9DL8yAyyoXrLrOtq26zVCraApn/QnRpTKUV8GGNgvLnlGBDB
SYcnvY+HVVaU5rVDAmaj11F91+owSvTenAmdfbf6xMt3wdAuncKFokfCjAxLH9R3srmGD4ozTP9R
s0HcloSDkeLJY2zi8vuptfDR0YBxZUpB7D3WMX/DaJK7HTaHFjzeG8w82T0izrKPuzpYVnWf75il
kF2sI3MVzBOuPDRNVAS3ciyqrFoYNUzyf/zP//5///eP4f/4H/mVUIqfZ/+Ttek1D7Om/uc/LOcf
/1Pcqvff//kP09ZYbZIfdg3V1W2hmSrtf3x9CAEd/vMf2v9yWBn3Ho623xKN1c2QMT/Jg3CQVtSV
eu/n1XCnCMPsV1quDXdaHp1rN2v2n31lvVroz/xQid07HvdFlCrEs8F+whMl2ZFATlay2GpCP1aY
7/CV0woywbsYXnSSpb727Cdo7+CNbq0GK0skLy+yIdcHqFVljq6Zg1CX2SXrtjGKN98Jnb0zJc1K
FtEazJaVk0anwSyKt3YFojp9iw2SQcmkJUvZSY27buUSCt2bWficOdl5aobqqplesXP9vFtoRg59
XFZmpQNdLfBOskRItbpWmjKus9qNV06ZVtfc7r7+/X2R3/vv98VB5tNxTE13bFv/9b6MBWoohGab
bw3KOWDq8vtirLr7XsmfpSm8kYEpyiZhbaTFfNSpL7IXu4mEzTQ7Al/LPoqZMyMPotNaPH3iD6B5
1T23nPoobg8/eok5UvKjSvUtE1VetV0WfjS8JOhWTB7pAlkCGwwZJXwJmqR9yCYHMi99fMWrz5Ew
iYpc//7LsOx/+5HamqPrruFouuYY6vwj/ulHqgN6nDq2it+mqm42mtmmG5O14Z4wZvIc9fnFMSP1
a+akJFhaERLPDqJL4CbKQjYUjvmMtq73CN04OnSpO67jocRmr2oeMR/FsnJKgoeuiZL9rRjMqQOZ
P1AJyG5bJcJ4JkhaOJg/WmSOYUTPPe6xKvvMOMgzXTHsu8+xctTnRX/qzHj5ubLHZ703AGdFOpDf
O1COY5GN/tGGaZ7fyoGBjSXf1la2WnOXz34I5AW3Ea4c8dmcRGlmLTGd9//LLKLr8zTx68/VNWzN
ELo9b54dw/r1DtWqVqNnDrm7U8Jy06eqi3sQ+j+OC6GSMAP7UqzRzpFXdaeicSHpd3nzZtd6eDSS
LrsPRZTdawnun0nvmntZdzt0MD/8oMCQdO4n6xC3TYlddO1WFtvRyu77QncIoibNZpQf7nkFSd28
7NZQQjxkMKApx6aRNYuhUtBlNmJOSxD1hEidehnbWnFykwIezE+nDYLDu2jyrp5ag3aPMr7xPhE7
nk3rNA1lvB16I7zkUaKvgY329xFPxAojxvjJ7whRsUv3XpSih2I2TMp7EgTfFBXwuaI7J/Smpye4
WA+VqTW7CWAUYc42vurEOq/yDK7Mdy6AMuOPqrxB5DBq0hfTnQbnNqAofZiZKbjQz/FNB63QIwwX
KjyN+Sz4Nll5GX8lrAIx2UZkyVdLe2mKHp9fXUD7nc9ie0KqXZ7WU+jeKmURoLl5aP4UMblffwlW
O57DgcnabQIgzPLgxzvTGZU9yc0YBWulNpaaE2ABAIn+hAS+d0qUpjsSb4YAT0nWW37FGvqnU0DN
a9TYp8Nnn9xl0baSZUu3vkWmX2+9vNmHahE8B2pbrASx91M+mc7ZJT+8NOZgd5vOhpKJeOMVk2/I
Hpp7DLnJj3ot+crKGm8wfYnMHzwfiz4HKucM5B87lzhrDdxINgK+jS59Bd9feFOxNKt0XIxqhP3V
3NloXNKsWfgFjHdzmtxePYOW/OuQZRjQsNe1t+xTJ31Rd6l6jjRgeci2b2Q/S/tQxya42E3s3I0Z
1uyDZwVf3B7WRzwKthtdLa72gI6bmxvhl6rLIR55TgI+xlQeSTOdzc7znonJdAs3OpAjGs+KV6n+
usM7krQmMDK3LC6GAm8ASVqss9OpPMq6DCwnWpdacSFS8dwXaEdU7ED9NVs8AjtgO3cjIsX+uhAs
2pQMXIQcJ4fIMzeIINIk/DWf15ocBOETHpZ1EiR8sRHYsrU5ecHKZrm81hqdNzeq8WdYDvlReJV1
qW3duowRaLq/f3OYxu/zkmHoqma6mmqYGgxu89d5aai8tPF7W3wdPG9tzD4K2nwg8tay7edMIG7n
gU37V2XpDMGqIj3+U53s3YIOO8a5YqI2Mo+WZXkWDMjKq1NK8mkykBZs2g3R74QtpBWfq4BpTx66
IYvwy5DnyCqoKkI89JJlv3JhFfndUY6R9bcuQIie0bPyUdSpNXWRiww+m4HR9d9/T3I58cv8bVi2
4TrCclxNNx25TPzpDSvKCHdjxSq+KmaULW2iQtu8LPAWBcj03gkU7NC1e8kdpz0ST0a/YK53IpQS
1UJMl2RSvKsvzO99YY341LJ/YTlRH4Q+qK9RWSxkfeAZ4Y5oaLGRRS3DIhQExxNRO+NkBkN1u2yp
FSzIGzU9TyJIN4mu9RgvJOFGd3yHuTe2X3vkjeIZFPtbfeovzaLNv/hj7Kx7jIH2CbqLr6Ga3wDG
EVqlt3rczNvXhHiyBPr+1j+jXgKG3VCJ0HE4hpWTP855yVWRheZGFpWxyS+wUncx8a4C4WUdhnfQ
5fuozYtHDLLJsDT1xzgq2vrv75bzb+sh3rU2iTDB/RI6aYxff9VVWRsOWczgaxe0OEFr+etk1d59
lJb2uc+rftGItn8f2gD8gO9asJUd7RmNnA2W2P276IZk67R6uBVm2qzrAKSLAb7kqM0Hh8zaURbl
mawLhE6uxrYPkR5nV9Y7SLqoPDYlXshXxAKxix2YXPpSLU6eNvanArOM52YUl6CKpguiRPmzq4sP
8h3NnSwFc5CyKYL6KItpG/bLyrX7fTWPLH22av5k2FvZGoIbXxtpVW98V08PwQw5AwPZnrqZT2TN
2vHtsqn7+gRqD6ilrJFtn73KXkdG3GG3kNUoTbVR/51J35rze6lukR8jtvnAe6zYxVFNMCVRCWHE
Kl2NuJu71o2/sz3ImbU72nc2Um7TQpi5fZdX5rnKxbgv5wbZKuu1xrL/y42XN/bnx1QnRik01TZU
k82a9vtCuEeKuutd3/gy6n61yq0CRK1Q+tsh5gePGon7kleRtWFLEd1ZpWPdpxPCuzYCi7JEHjy5
iM4EDsoWeDaV6ta5Z4aLrAZXM/ZImckDWlHZ2bGZ+/3GVFiM4jnuoDpFqGU4dyyJ93//o/63qVoX
hsrP2VBhwhqGof22hIxNUTqGFmlfbM17rSE13zXMMj8dhh51PviOGgu5yV6kiEvfgRrpV2bmudcy
1fNNzPYeIyU0SEWWe4fSCa2DCoRm1yXTdOd1Q7UpsGa+Qj/rF70xNsci1IjFm0W9A3QNSiiZ1o6X
ensT/N5BnhVq1N3Osh9n/6n1s+6zH4m1+L+80v7t4deFa+mOZjqGcOfN+2+vNBZwE3v2sfoSpelH
ll0Iz3t3QxRZ53DG8kh8jtDTeIXikVh91smzuHX0k4bB1m1AiUbNQp5G0wwiNspxIy8gO8sGlGzm
6Id3HElaj39BvTsUBspgDNBacfq7G/xbnqpDPUs1jcm6JwYK7gDCqA6gB26YXl9sqWMy19lhq93d
uoD6uhWNuYuP5soCrdkRGdg6u1Z1+qQ7wjxIsyGciLOrr4pmJxDRhYBFUR5k3zyNb31T8P7OQpRB
u/OVYdNHeg3d12m1RTuUdyDlnS+BmmBP7wDGI0Jis4kVb2bju1+s3m6WMBdQF9F651oliLHqcwNi
Q4SD8yC7gKzxL8XkIbo5N2Qja7zGGzEDF0F+1w7qHB6iIZqKVxNA5N8/JrZ8Dn6ZAyzWNC7AVtt2
ACEav0cGkKxMNLRsv1gDyPGyDgl+4S6wjpTefilNr1+JurZ2wVxUejDcqtFkd7KVVzfuvUSFx0KI
p4wlpqweLbBTvNy+oQZqv7Qa+A8nN9WlbHR1bFg8HhUOc6uT3wd9/4Q7UXkWpbDvhB/qyxZl5W/A
3GFUGePbVBeg/nBN2WehXzxVSvUqO3RKVi+sdmzukXuMj4E/JevEG5SvTbiQHXI9c1eFG4xHr8hc
fOI9Xv3zpfHTe2IfYD2xijF2g6HgRiaJl05qEfbze+4vMkdbVYvq+3E+QP/5q67KzOpeHpBK+blO
dv4cq0Rdfev3WadHKCWxpvjlWr9fv7RBBbGd1MmeP9q2eg7ghLwnBvZCcTlk+7xW7Lc+Qje+tt+7
Bg5d0qkVak2e9W6X2IFDWWQB34ErwWAEkTPqoVdCTagz69plA5rXCdRQ1y33XUHiD6GQhMfE8LGL
hu4fQZ+rxv7IwqMPXty8eXR0sC96Xr+4EATuJrNxHoGzGeveRdwtxI34cfSrDps7fI8ipCuWLFxA
mA/tRfYdJhy8kkrxYK3S19dIhlX5lCxk6+2QN0vTjab7hI3jSQyasdV/CKVIvZPf5E8+RVYw0p62
WDFfP6vkgN/G/1b87XItjL5VKXRrIcdKmZXP66VYjh3UAkuj3G7WXZ8bV1FoDQkOPtaYz4a5Traq
havfzv6+X45m+MZVybF5M8bdknB3eern3rPRWuatgdi0dnIlQl62OnNveVYMPuAU+sXkiCYDEsTE
WgwUtRrdy0PuNYgZeGG6nNE0t7pGmNPezma48NyvnQ9q08JvifXL59DIbpWzPrXLPhr1NepGz6bj
jve2OtVLre/qrSzKw5Bp7aLvnHTfNcV0L+u0FHiwAulJlmR9Mbr73CnGu8+qVkTo57fRNTNEcxXZ
h6eRKq4THI0ItY5v2Hp9kG/0r66imQ+DFpyb0R7eRGkZoGlQb8Ih5edefcxMA7XyPKYFuHwYg8to
NNJymfhnD2mzB1dVhsfaj4g2kDLc+t00POrlaJxm/qHjdllJfBIPKHAuIAXp2+WKAxmFl5MWP+q8
I9DlH+/ZLheP6pC2a0vr9bUsjm4c3mdjuZSlW4+x1JamrytbGMuEGH1iCQh72dXG8EzjGOodq78+
22ETae+EafX1XjbIQ9ID+9y4wpi1rPpqIXvLlsZW74KkKB80F/HsshH9XWw72tlrASQBIi2/JQiQ
pcg6vuZpmm0z9BR3Qs2LZ6y/7mWHL6Hu24fArpUQNTp4HW5j3g2OMxB7GocLFNj0DBlgceuhsZI5
KrF5+uwhu/lFhoua1YBMNlWHxXLlEEUIsCYfxDB/Z0l11HxE5IOUYmI13j7LemONWkOJsiYBHXvw
0m8GAjplbA3fMSoCWIyl5kM3+cjjpI218yJ1ZO517FuXhGfOtew/LJLKkl1xzbJ03PM+TlGseG1h
emHSNyAAWOd/Hdy5+FlXpCa3cSZabkC4uYuAXO4bVn1LqRyQVja6eypAzKjM7Uug8lqWigHTmDzY
aamfip5veSp6FJ9RbfwyOTNlSVOGc6oS0jMxE9FNNqkgv5dFo5Vf4A2BPgrcHC5N275DzbWSrPwy
AfLfevVUbGUx0Q/F4AEPG8ZyN41mvZGDkYRc5vDcXntFQd7Ji8e1rA/qcNdEmnguJrU7JL0pVvIy
WmWf1YRwoZf1SAe06E4mwjJhC3rDu4mN8aK0pUHRNN5j5P5F1ms+2G3w3dLYYHiLh2Mwd9cbRd25
GPatZa9CFReztkj5goC+M6xCQbGzH95H0SABUC5i/NaWfeyIZ0tt7cXQ1NNb49cxbk/h+FVEPrz1
Sv9uRNmONIkPCFP5M4cbGRHQuZTs2IMFae5Nn6fVR+yn98rQGfeTH2YwpsVwzYDNLyFMeJs41mdt
X6X1dqPe5Kz1hqBee1GyqNBPvLhCybyFocEQrPhKN3Hmo5IfveuB6rLDKivlzus15W6w0QGL9fIo
qz7r5Znaez1/FAvO3xrMwFDWEx+2rQYLh64pvjhJiGyPqXjPY2YkIJpd5ermhX/PDsdZGFA4yMRS
Z/l9dhZ6cE+K8hSpRn80Bs28qI0vLviFxLMs21pWyUMK0AablqE9kIokgt2yZHBVLXjuYwC3QF9i
UCRt+IxSh32Ju5L5ikbLi4dH3/jIyzB8LlS9WjljiueROzR3w3wo9Ah5h6zaqV7W3KmOzWE+k42y
W2kaxVJA4lvLut/6lcmA7aX1BGlHO1W6Oh17Ny0x0Kmjp2kgDe4DvvgI8c1oTO+jE0G48JCeIt/q
T2sfxNhtEAS+chMl2kIAlT7aOsKxGoy0DsFKo9spZnO9FVGVN09jjTrMwl6b8O2emwwDg6rgMYlE
Wj2XEAXXGIMFW8e3yufMQM6SWd3GLYaiXpoYiTo5opdzMbRtexegJb2URaftygMLzOhWRFHRPcJL
BH80d04nS73TC/97oj958aR+BQr+RwRE832oS2/hV8J+Siq9XuWOFdzD/ss3UT+od4NSDgT5R/WQ
jNykxCqQWMHPZ2mpenuFYRvvVP7bW9rYnCHliZVfjRqb7O67pgX9nzwaSpUkf0as7BYx1ggvZTgG
66oAIvynk+npKrYSngA1stxTX+o7bBZ5AArTesnKzDgU3jhe51LZFHxTfpA9gwJOFopmTIiYqumz
7ZtAon2lOshWV8vQXETXHkg8rXo39KjcudNGFskaR9uegN56GrP0GT0qc5G2Snxy8zq46Lr2J5Nh
9xoGab4r4NmsLYQpX/3c1Qj7FSqqLLS6XXDSgyZ/aDJmEOEjbDNX26VZHWEzywm1e23Qu10XQ61u
ZSs/FlTukyoBn8Ul+35VAVN6MZHRu9i9+dPnQgpM13KM0Q4bHXtGS+3qBxzHcqDJJZZdsRWefaQW
V06V1q/Ipb/CTOL3GfVLMt7uN2fyAGrNgwTck+0QCKzC50GBA1LLwNb4dQqS2yDL6ZdOVTjf/D5F
oMKO6gd//qRUD37+JEBw9WtW+a+W4isfadn99EmweneTYi2YSwUo0TkZL1P08lClzea/bPLmWEcu
k/W3rDxpNN1ULQJnAJD+Pc7TZl4RKCp8CjsKDIQ/2/ioV5n+kurR++RH9QXhP/0lMGIQrHX1NJQs
ffrRW8lOcLGxNQZqfRsSNOMhMkEVyeIMmNyiQmdw47iEMyj9Cm0SYyeviEQkKIsiJkk3t45hdImx
oLlq7MoPRH/Cc5572S5I8FlgtYbwh5jCk+8m+SKI2FLm4QC7NB1wxkqsJ9nDH17RfOseZXuA7Qif
3ZxlKdR4FaWjmhxGN3hxatdCMMVgN65aW68ylBlI6JzglkIPmou1kkW7OI4i8EYU3aQckNd07Z0s
mo0FM7Ro9GPgjI9MxC+6Y2UPdtxlDzFbDpCYZDK6gmdh6Uc8vGGWHmUriJH27u/voGb8nnmYM6Gu
qwpiNRYsIfFbOCuymU3K2unZ4Q3jlgDhZJC9nZgYvRRxrAYz7eiuFap5tKqMHxV/K0Q7j0SzNYqr
l33TVSd6KKo8figxsd47sWhII0YQy120RFWEibe1GirrMS+6N7XjxdymRnPxawe1lWLaJ4revU1d
P+0mAYwzQBzurTRQ3pgIgZ0tE4cc8OG34dBDmr1T8+j089WKFoas61jlXY89ycsIPFsOr4spPxRk
0THgols5wykyM61OKejTV+evz3TdOj46bmYuZS9fIOinMTse5TXQRCKpOa4UJxqWA5HAq47C3LXA
fMFnejt/VrkCTIwxINom6+TBw4pnY6KuexuKnLN2MkvrVcVE9+Tjr7jLjRS9t/nss+4/nf19Pzty
/7qe++Pst6vEoSu2QKfJtar3dad42ygIw+X/5+zMduNm0mz7Ko3/ntWcB6CrL5jzqNGW5RvCluXg
PAenpz+LtKv8Wy7YBw0YieSQKTnFZER8395rs0Cb5lXadKdlYbq1ZFesf+wTmpzWndSMzfKy5UBn
6tXKzJxu92OfY7kA00a92lr99AUdOHjMRrP45gn1YBmUsSarh1TdRO49/PdiZeehfNY76xH9WIgI
R9mwAwOT6lZXo+qaj7+/vn9p+BsGawTaajYudMq2y/G/NYxym0VOpLfhM6CaKDnazr4x8kcMXu2r
7cqdNTbaR1W41irUHeOmgql/qMPJ3mH2L84F9Hu/QDjoo7DiIp8fFLD+aztBCbps6k17/f2vbLzt
mhiOZzkGxU3bcE3XtN4UzmxNFVFIV+rjNA7r2JsaJCI8mGlJ5rPjtHuWyYnfq8H3fergEPFNnp2v
Z2b37OTNCWsfcnMNixVtBMxTWdY/C/T6fmZl6qWHGfagjNmNnan9c1nzB9KJlNln4RrbdCly/TK2
NaXNwSRfu0gZ5G3P1YhN5MjybHlYTkSp0JNbFRV/kGoY7psbE/9x17GBKNuOSVeUPuPPzSNc9Cgx
8jl+wOaGaaVVcaY/I+Ygb54680Omi+IclHjOKWAf3uxfNpczfpy77EutAlZrapL1N7/Jm/N+bP54
beFh3MHVFMOENft7A7j5KbS8Z4wD1EAacySgwRHW1jUbjs6n4ARdDTjnb5ddqLWGA3fSCTYtB5c3
6VVinBo3Mvfg6IZ7tax6YBq3VlzwlkrHtSlqCbVlfsHyJkpQhT7yCXFa3gSH2XhNiI5bDlqNTDZB
2ZtLo+SUUiNkyomMIZkflmdtYxY+mGW5eXMgz2C1+8uJNl+Vla4Bkq1l6YDTS6ZVaETdo5Pa45UP
5F5mHXSv+aEannFMJQ/fjtuURpkkN+flGCIWPc/bc5GSeWNXLSxXEWpkNhjqOdWq78+WfctDMh99
c/KybznatKZzsAR0mn4S5Un1JMWHMb2ztLKkLv6vh+Xg5AK83xbmWJ6W7R+H1RikMU2DgSatR96u
MilbYx55tflBRb8SazK7uvM4jIwmuUxtftN/G4YRyW8Ja5XoFOajc5oPCM6cTiKqiuVNuipT7yy5
XY4tZ0XZVB+gro5MVOax/D/9VK0bD1Fgfv+pcTaoK3ewkGxk0wRBl4DGFOTec4PiB1da6d1g3HRv
ls1eH5VnvaeKbwBgOHeDnt9kefuJfGHjClXevC7P7MBkBUhKhl2VJsvECRHOciBmnU+MRFNtls0f
D8srariuP3apNB98qSVgUtpeuSAEAsam5+42VG3lsuz78RDaIlyJMkqPVI+TEwwvEgDnZ8tDowRj
4S9P6VqlW9ioN7EM03MscghYbplvXP4M6zou600GZgOqBDxoilwDxjf5VVQF/Iy+yx+alrp1P+rq
5ttmI+WdR2yQbphBsbLymtJLVXbk0XFy6PXymsfTmeJPehH08MCeWq4ftKbxNAy6vZFWM+2WzYJw
QN+cxuSmChvxvmbGonmp+ZROY4dh+adX2d1thkmG6WYbUxfQm898m48j4r6nwC7qXdGz/CmKsIRo
Gd0vJ0B6G30nDOzbIfK6k1UWIIQHr/yMGnR+A7dU3HWOcOoEWEi/laM5+csBpGJ3VErad10gSugy
AGWTHPV65OrH5QSrgkmtUHTpXPJUy1WSBWb32HssWgMYbayc6+1swvk0rAEnIrJKMLAxZTb2QaSb
780GadZ8OHYT1Nw265Wsr+2NG1rDcRYX4/sCPaeEyqlaiHODus4d4FmLMUOUySFsygxfrteehkJ8
N2zoQ/eFfkJ5RwbaeK2rivYUEsznxpw2WtQqN/AWxvvRo65UoiHdJ7k+3OtQFu+keV6OLXtqzSlR
J4X2atmkdnFnmqZ9JFMxPDSRYWwTVSs+jHmzXT4Le5DdKmyn5pqlFS280bK+fbyAmNd5XuTPmsGX
mlQe9TCEQ/VgEfi0vDLXEhBopYUnoUGopJjC23jDGH7Eq/HtD6EHQPZ6F0anQVbHjZpW+cquASMo
HcjL3IRt2lT45DC3Vt63J+PyhCShb0/+fWhU/y/n/PojeJ+8kfU8LfjxIxShW38YlvVfR2WSqQwV
kavpGLb3dlS2LNF6mS2Hd6Y5uTdJKm+I76ieNUk+ZgejZbds5mA77FqnYFbTGVz1khLk2K+DQihd
wsfjlKscIB4mQSVGEv+vZ4rpeMwyxni3PPt2tLL/0JoEU/LzsnWeWdGWtB0CcpEQGW/XPKwdmqpE
Q/1o1j3gTai7am1oe8cExrk8+7HP+w/7lvO84obUUH9UMrpSMGPSQ0Rx+thNFZXH1AuOnV4exnyK
jZ02BM52lIw837ZJp9nCM4aJMqTPnWzTtdHUzrHyAIpazUPsKCmzMjs/RGGUcXtmMx67L6QvardY
mQxMf9GX5SwqANnGcEkyWzbr4NFB0vJUIqvcdo1b29d0yCtYc1H5pEvmH03Ykv84b0ZlsRZGUD+K
bDLv+P4x55sFOqND8lLhkbgZstJzkyDdhZCcbnq6vGcnGLbL1phI72Z5VktXhTJGnl7igJ/2l52K
nT1D0AoOP05eXk+VaqvOL/127vLaVDIaLzu7gdTxSBi4ZA0t2IlIrZir9OUTJWAHJUCZHpf/Sex5
93QuTYq3Ufeua3MqvPyPbPIKVnjKB4hbuWM9l1n0KYyn7CWa4mezLkym/UPABeqiACUc8nE+IWKc
eBdZFbe63kMyN0+Xvj1d5lD6mPCX1UbZrEyDX+LHxKrWZBmsfkylIJSSuYA7bjdJM9u60VQdmI+7
j7SJ7wwjMj6VVpBATBTG1TDC8iqqhkFoPiDD6VryxXrnqbk4OFHdbaueG04TvyzHaT2Hmyklkt5s
1TmbIeg3BtP/a5oyr+g1r/yke/ETLq8OrJ9uHWnkKutlP5/6KiYe+MPMUt310ml2TukpH0LgNcsJ
KflRG7036iN89fgxjyjQzG+oCrNeuePkXnAPGzdN2dGSmQ/IgIYvJCvlTg+a4DRlWbW2M8u7jXsc
LnBJ3zd10YAvK8U7i7VBKbTxqXOc8jzWJvykMR+fsHlE2zYychT5HI1KwKoK0U/X5WiN58kx8yco
S8O1JjaBJQlnJdE07UahAEOS0fTUxjJZqcTfnJYXOZ7YSNBtj0rTK7dOTpLs8oPxvRwcL+zWy4sI
XUzXbeDaB5BmzaWOYbNM44Swo5lXTVFsvPuxSU7U982qDOoTpaW/by5Ho5qSw/Ladk5XiipBSTej
9+iZNP6tMDhGorO+P2Xo6+Z86io4ati4lc0vx5ZXKIG1MRJbRRNySPIgsD5UQ1OD7AA4h1CVkn1C
g6bT7UNazGi6oFTJlXLiUzkG1kMyufff9qeeTdUNJbHbDsEds+nXZX/DlGSVNQABMC2lt1lbtn44
S02UkbiWLHTNG3uq+is6WfIgYrC6nURYA5x34+Stc/z2lLwa57hsBzRjdsRuwshhkAWGY17yEYxl
UxHV821fVdmXSJ2U49/ENfM+od2NSNoDbhZMX1G5dXH0ue7FvRMH0WvXVzuSiovQL7PPGQHhsV/K
G1bGVugXSQzRQkyvzRjc2LXbfyZ958tUF9qzPpkDVDAAdwNlbx9KPJjdwHFACqasIDCweYxDagBP
s3Mpcs1Pl5OWZ43RkhXlutlq2afUWGZ8JeQ9suU96CBEO/idX5fDP17n9kSPheFUbLogG3wPzDle
00RsFLsyr6xxVdysmnbIvVhe0G2BibPC5kEJmSu7U919hBR3EwjUir6yFnnXfXM3RbOpaXE2LS4m
ITLtFE4of2b/UzsSTWEbWeF39eAgQOOBYh82kZLMOk/ETEQws+q8/S0Ete4owuaDNuezLQ/e7CSW
IrsQEK+cll3LqXYIFDKAc7r+ca4TkjyoWeE+jWtrreujuNGzdiK9yh5JpkvNSxur3Ub3ivyRXCwd
760hPhsDEpiGObTfJeU6AevzUgzJTODTzHdeBPxweadaaN/fqZgDWg1b0Xe2UlsXSluFFYUXd95I
mYZesn5KAbv1VbRtHGXOReCIk5oxPkTyOVcoIamaxO2eJ9l5mJ/FWpWdRVm3+4IEwm/Pwn/ve3O0
EE2/UbHyow5Qjx61Udw389PQVtWjYvGwbC4PluHm9ubbSZANLZ2gDU51E1tbFVoZ3XagN1PXSJ+Q
/OhH15TNWrexOsPLgAwWUh3ArpbduqlBDut8AB5aue496R4rEXrv61SuUtscyEjBIpH33bhdNtF9
HUiSsx7J9olpF2MAS6FvS/Jc+aiZfRdRE3wktD1aZcUMKFOMepunUX4Gy4uWGezurppEd6d507gK
Q9zrakrzwZgrTGKuNbV9ZB7cvH76sWt55la9uY7mNEOVwB8tydwzieQui358c5DmrJU+by77loep
ZObi4zkkItIFzgcx6K6mALbS6IcB0i1BKSzb07w9NAIV07LNKP6vbZHVT6aaw/zK1Q8q+uGsVvOv
LBCBduYW6yWEBmFi2vdohe1t6JbRyXYycZHu3HBS2vqdLHLoF5B9X+XnNE2Kr7mOhrSudfedwm0P
4UDaXkRf68fCyZJdWsnqnlUniI+sSj93BG4ur9K68kaM3K0Q7gUrbq2731f+dOtnexJdQtNzdJWy
sGdZhsrl9HPNixpl2LlqGbxYxYw/mAxxyqj14YH5qjei+Zwl0+aDJcFcxwSsr5LoMupE42kNtmLF
0qIbqQ8HkpCI/KsCgxlZcY3iujlIb204ZbTLyiK8D/P7NGlvCkOYR1WxjCPVAgJdijJdRZ1EAWNi
ymDVZK4LdYT6NaQqtw7eDgctjM+tfNJMxVy3I/w26nbtDvsJ5WSjxlLThsRaaEd7Ft84Ku4pgNIf
dA24Vm58iF9Rzhq3U/GOMDoPpQ8EY53+JslRbn5WtUDbZbV8p3gTQUWCBiZee2tPNzVbYaxUTk78
QNEDqrfeNzfWSBJX0GFHiqBInxTVoeUOIdXPyWndZihT131APpUbpqvA0ootVjd12wepsZ2sF2nq
+aGj1LJxqI+vLECmWyrgw8qpS+beljwEU5Tu8eKilZnQDSVW4YPoxdBJhpoS8Ss3BT2exILhnFX+
oEbTQw80OlZIbxxDxnzsvTBF9MTZoGNSNgjvyu1ouLqfhD2t+6St1ipANpIfYMkovf4pKUD2dXZe
bXIR5L6iVNk6E3p5H6MGRFKgX4BY65cWL1iiRZJEhnAF4WY4Ijj2TiQYAj5vMJLRMwwfEkyTq3TQ
KTmS64YIsaoPcPjW8DBp5sftYYJjD6yh9O2BikE8yZdMrYwz8pnPIjR2Tsicya6KOPeDbqyOVMNF
K7JzZpjvh9g2jqJVnXVige9l1iJWsea1ZEfaDT2WR1Z12Rkzf3auuEmPIdBXiSOjjoPyITTLR8tq
s6MV0aoOzBPl6xuwWPYH7r2H0CXcndxxN8wvhWHHT7WS7jSn7wm1ippVQTvyzkRM19Wmn4YO6ocy
JACOBD2csrHfdV17kfZxQgaxmWmeW0J9LzJ1p0tYIFBRHLriWNjOZUDKrIpzbesMpnUsq/h9kQX9
JRgpyiYwM1ytDvZy1O9c1qM+t2T3ALYUKLQ+PGhxLa/Lg+5AThyqnAi+sEZ0VanGyRgbpHKGcy7p
xt70KFHWox2C73eIoUVsu+qDyW/Vi6hc6z02Td8Nw1NFFfuoZMpwGL3uOcM/fjH1AW20wZ/RQOC6
0g2ChVnRI25EP7nuagAJweTqu4GZ7DrTnVWkGC9qX230SGd4GYfhoubZbYt3kXR69LWY5MFjjEa7
TnJJEHoWbihYeLtUOMUaiPLaHsQnWze6P9zWtJ9rBtzVsAIYlmYhBsei8IvpksqaVyT40b5k4LWO
EADtE/qRNanmMRFBKXQmokMCP8el6lM8DMjhTgnY1l38gpa7+v1N1tN+Wvwvvw0p4QBbPU+j9fnW
ST4gOdc7Lu8vHnNiKByyJk66eO3ccLbQjO16Mr3Et2O4Ie7gfjWU5EW27XCWvTcdCtPdVarDDJoi
1p6ZynAMlBD5Uxs5Wy2soJxPsA1lF35AkaRemym8Jo2jITXooksm9XQnyYWwNstinODEJ6WIAl8v
48dIVg/cU72NKPuMfK3U2tWq8RSlxA7GJgwx005gmM3l7lh6ko8LJI6sbHWjie6QZY2+Ci21W41C
q0mOcjC1zJu1baebpndOAiMSKQSZnw1kE4KN/Oq1UbizovZZzydAf2VxX7imd9SFduwj5QFSVfw+
4RryNdf7nBWg64xRqidUIuY+F9zOCiWNd1ag16dYbOpZZSvlV2s0b7g68WTV6WbsoZnWQSLPutq2
KDw9IgTU8tRWsr2kGeHAtijkCnpu4ieqG1G10G5B+St0EyJyM5tx+vr7v7/2yxjLlThfj6jTTd1x
3DdjbAG306kskX/JHXW47WqvJOwpMPsVXYaHJtSZpJfUePX56iyrIryz3PgP/hjt5wLUcg1ajoVR
nDoaoUhvtfGw+XLHq738C0I8/akYURiSpuR0Cha11lEoQ2Djh6q2KQM+WbOzyq8kyTi7kDkeyUHJ
WVOT5JigO5FRN+KjZ7T7/cek//I1mZuliDr4rhj0IN82TjXFaQZ8stMXrUhfiEFrz8gdUnBsmUDW
CVpl6ebqSX1BGbFjySIO4agNG2rA6IX7wt1Glv4Zkr+8DKTLwlIZlVOKCT8ec3Xd951+nnpyNH//
a2tvant8tKC6VZyUrq55c/PwjZ5BS1h/IQRyvkQ13w81sT55stfXJPVB1QhEdcgdG03J1L63wg3V
7gO0ceNj4Q4HxjpcsAT3MWqX/VXpSp9ypXdsnDH1YxeYP/T/lcZlxdzR1R6jSlM3Y1jsASqp67YR
J80F1hCQ+Wc32ZrAEfswiKlZU2p0d71LcaxvU8AkGQGbpBnNXOz0KVCGfOv04ItDmrunCr3lpgoC
0CUi6s6OPdIAoe+Kx5cMT1nEjV/F4+fcpBkYYiFcJcooN6MYnG1huSELt6JbN3FXYR8cva2QxjYs
rPrO6NsMU37qbAaCrraBacYM4R7TO0v0lMOmFoOYUa1rU7SroGSm58WfcNKFTfVZMU3rUqVMyBSF
vFvNJWmzwv/uO3E0UjwKHvGWeYfejL5KJkrYfJbJ5jAeYNaW+7Jpkd9SptgxxGpHoLMRlN0X1SAH
F6KGUXcEURVteLDn5pTJ+pS4yIhIxtA8NL0YNj3Mr5VnW/mDB8Z873Xy1YI9mDEL0LW9hoPstmyY
2t2g2GFBpCI0PQbj2dPLZB9WveaPnRlNlBfylVWlq5Gs8FvDUchhrYA/9qoX5j6lfuUuyj/kJh1/
ohu07ERAJZOpXFuL/it07uyhKUx7b3bNtGqp2aqWdgsRfs4Fwn5XTG3zh5HqjYPm26VswpNwqFd7
cOreOKikGnh8L53gi11HIdOPLvcTR/G2CZKdraZGki5t111t2+quptAIxIzFqUjxzHNv2Q5m99DN
CX1Y/R4z/ii//6bpP2u/lt+OAjoOH02nee+Yb8ydmqqndVaV8etAmCIpGMT09mpxx3VSEPM+9nvd
IXispHWyKim3blOt8Y0ecfJC3i8nQFbxSA6HkW4NzW62aBSo9EVtdleoubdRp1DfTvPyJE/6iD9/
amzMzCI2rwifWm45f/jv/HK/c2guWB6CA83WnV8AM4beT1My9MlrH8kbZMPag+Yhd69RGK8CRsr1
KOv0toWGhk6iW2n6iCNNc7VVa3HDVgxSvZtGKz4OrkRBmzgGIsi4e3D6R69wP49iLB8FPf8/iUW8
t7MZPnhDpxNjGK5nciP5ecVoa1GTNUQWvCoC8M0EUrEvnHdtGjNVAF+6tQd98EMlKA54dmgPIYt9
gDZ866TeMdds67AspjrVuCjNgF4vP+g9aVmFZL2jkU/hC9SVTts3F0MrDzGFw53mihlYgrEGYpp3
rPtJ9Y2g2REN9DKiFHs2EhfhSltf4iyod9SGk8esqymbcTNt5fD0+7/cGwXbciG6Jos3V7V0tK7e
G73MlEnICUMSv7qZ3my8xBaM4AG278a9M6IyOdmDZm/wSr2OCkFRcjgqY2OdsqHe4F4CQNyHF2NQ
67OVhSV8a+2DQ3D9reEqBxILO6U132P2JQ0Ss8Ya9WLkV03arSiqwD6JRXWd8uCjVCX36IBFFT7X
dwG+nlMtYZH//v/K9fPL3xv9D5MW3eUitTX7zT2h7jOrcUWev6aWpa5R0vZX3MAeQdudcA4R08yb
LErW6GTyizeJB7MNvwbVpK8SVbe2qemJy/JQeJR2IfcAe7BQVmK3iqVM7rjzBofSbZ6JYB7OCuVe
t802kVJfCVQeAFVQHsXdeDX53W5NgEMR19beMwWZ9qli3g60+65J/hw5B8bplDRLchygGuSe4Vul
i91VNd5VttwE9OiNxNROhJKj5W87FdIuKWES3UyOPb50GBqpe+0DEYcrSWiI34h8bn6wxJrurSz3
R9NWCDXJQKVg0LkB+5Cf25l6JDKvIsIeIDhaGn4xSyrvlTGt1rQobtAvFld9eGzbKdqz5BTU6W1M
3VlekjLcpSuE4PpqMt4xJUTi2fSv0pYnr6rJ8mHwAQbu01RMblKm0f6EoHUTk3jiZzOH37Zqooqr
/Mqc3Tu5dhGdaGIVfpuY1l4Lg+E4uuPXIZI6XYdcOwZzomug56+hrEBdUMf0CQ0YziUpHUFFLmUL
22/gzr61mHVhkaPgoQL3mUuhpjVX4LrO8YmeOQ1dDVQsTt/bZk2m5ZzAq7vU3NAM4Y3RTk04Nhez
+0qDvr1JmQz5YEQOsN76nRnUyXuE/segpkZcjJ/dVBFn7uDVdhBQvWukdX48wo6gNq6erPkBh7RP
Qmt5FkH5GUbRa40PfK8V1hWws3lvSjnsHWiqPVzaGz1CUjlY2Usu64tpQ6VvXXHbk7N1Cyx11WjZ
PckRxVdHMLTbV2r7zlOuTbY/0no45ap+HSxNfxi1cDe6ZXLbs8aEeTa2e25L1Lf7sCdCKMRJi15v
b0eU/sGTMrcoM28TMzM5oXgfL0JSqppcr7kV5J/9YUbv/LKqcGzNMiwGQ8fT0Bu+uQ93JFNy1Zny
1SY+ZpWEI7O4DF+W60nuocyAbly34oJstjpZ7qUfC4AntibWIcGMOzuaXrIhsnZpAnA+tgCPf6Tq
4fhgsrxDEs8VKlZODOdnEiIxg4DC4xYnLngz/MTOe9JfAtvXDWzSoh/dtSZG8P1ZP57V5mOS5nsD
0ec9iICCAMFcXmCQWNu40L4u1BxcIzuyS4yDNdADAl+WPGdNl66xjjGKyJBlCD+rzyJriydG32Ee
wBsqouLUA9VK5rzPvKnlg4x1bTV1jxmdL7hrQ7xRcxBK4ZS/Di5KI3vo2p0IaCgl8yUc1NG1i7vx
EtnWbTuV9bc1zH//RI1rForcSwFWDDFY+2bzfx+LjH//M7/m3+f8/Ir/vUQvdCSLr+1vz9q9FtdP
2Wvz9qSf3pmf/v23W39qP/20scnbqB3v5Gs93r82Mm3/Rb+bz/z/Pfhfr8u7PI7l6z//+vQli/J1
1LR19NL+9f3QrMvXDHuWNPybrzf/hO+H5//CP//af+o/RdF/eMnrp6b951+KZpn/YO0E4s5gYLX+
+i8ogct+W/2HbtpMM1CnWo5qMDrlRd2G//xL1//BYpEJoaVyY0dMzkSlIbOUQ5r7D4+CNmMWzAQg
cVRk/vV//07++/ZH+88kQM2Yh7i/mQ48F0GDCRKZwR7qnOny+/2dsobUN51iS+gPahkr+3RM5V5B
Z+jHuQbmPVGeUnKm/bLPT1orzXcusgBf9+rxmGSltyO69z00FA3Md057IFK1tUrL8AjHZd0mFSRo
VRaUobR613lNsBpajEBl2x56aWQUly1mWK6Sn42keYxw7qpthHCkVY4ja/ajGqT9WqEB1HpKiQWS
7B+pUSnivt1sRN/sWSLbH10P2zNiCfQEHuOJS/LePppb+zjfUF3mQb7xWGbcTkOd+6pdtOsiJPEr
ceVdJbp4NTFubyUcM79tYvfSSrGZGvtdlYdr3WseqmLYm3ZQbialtaj7WJtBij1KlAlmoNP4uePD
diWYlgFjy7VUr1TiFzAr4FEMnE6lpdSbBOj1L01dou4uTSq7paR7QMhmr9ifW2t8cnGrX4kpvNPN
urzpWuyKKa2UvkqyO7x7KTJ9h9jk2DN9aGDWfV/Ga7Ny2qfGDb5WJUI9O/Gy7UC7z1fRNm8iehhV
pq2TWTKne3LcAGsjwyamiNuh3rNMcgKGoEPqUq2xbZjUpIevBe3sm14qH5RIvW2I17nPLFYcMmnE
Qx7V29axh1VYmeWlo89IoY0GOoW5r7Cj+1MUqi9x69nX2knDdYDCZC0oU+2raULe6jALaUM0CoVT
3VJ0if6wvrPniembC9m2XYcvh6qin17men/TpqO7MWNghPZDXhHxpQZyjyvX2szK3g0BRsHB0sp2
w88NszT+qFpzoALdXpd5wrdWeucV5VpBBbC2+2LXJ51251BYWDdTh0gIh4YnHrWiBJgxuuLolN1d
lKjdDuogHa0BtqgGAb6X2jXVkvLAKg1aHZX5YSRcrK8cQLgTq4DKidYGIZXnzmMtDQJaVZrmSjLK
LhyZ/tDriVZ2m744ZfLJ6TAnNfTIaZq871Jp3Yeltumm/qOe5WJN+q0gIM0GtmYUN7E23jemS81U
IhN2RK8/1mlRoSNWIQVAiHn4203u+63k7xBRXf15zUpRyITZwk3IdUloM623q6USNZgI1DJ/cMCB
r8MRPQNTg03fhcbFEBQZAuspF6G4Sc80qrtTPCq3Q9l9bFUENUlUDmtM3QIdQv1iScxV4HUYWjWc
JeM8qUv0S6RF5KC6OuET84OYJZkMxtOmKXvtGA89MsRArhSJjIvAwgO5Ne4xGj6L3EyOadk9NYni
7uM0QuQFy0yNnBD+R/YeyIFPLSR6p5eFduJTys+KboBHwm+dkm9riGq4tdzgvTAHfUf6QXS0QYOg
luy7lRNNmj85JcSr5pymZb7L5KTsTJBr5QTtl1v8pvIGoiHd8jlSG/fW7s0j4rlsr07Gl9yWZ5qj
COS4uY3kOeyyTqtIz4zx3Ij+DDd6ja/A2bR0W9cG/iFar+UW5BqhRDGiLMwU3mmkiCN7cqeisECD
TB4NmCaNVGJEauoU+dpIRcxorV2o94csclYagXeIOTs6MrH3wbHkS4GJKwmN4Fya77KmiBBtdoek
bdRV2rBMF0ayC2lwti6R0CRukFTfx1QSpFD3mSd3sZmvmzYn41Vt6nWcKtcOwzNM5Mk6lbb2jhDU
G2mSxa2iPFpD/NLpq0f91qMrtY+iBn1X6GRczeNJnWp9pUOkXpdlta/SxLxKKOEz3UIJXUaSjq/0
RDvhVEWsjku9ODp2uXZ7IQ8mWQ2BR7+dzJxhWzmKe8wRl/tCKyWLEdN6cOEglp0cj+MoLl1nZTu+
6F9aO9H9Wu8UX+peBA8gecnDhhwG3KJHKpBpS1eJ6wrCCPgjfUrOFeWSEFL/SXIz0cspv0DXyLej
pm0D0he2VYPPeBjvjDAzbwMZQSAPrB3z0GkjRwsLOVg3DB88AHagGC6rI0uSaoZ6l3uCJHLfs9qL
mWKTmnr3o6FHYgtNFGRgae/5EiR7+g3kOVjNjvAm0897HQuranj0hUVyNBpiJXRBCMs051FOlPZE
Is5hP0NB3PK2tZsXWYf9H/SfVGR/uvHSVndRftIDMDQoLJTgjZ9nEIRuBfT/HOU+TmtwYGBQfD1n
du7Rll5jFTxMHiiWpHKP49DTqHKktwJZESpOdODLgrUt8cbTEE0W6zW+XlnevRd1U640hvdDJ4Yv
xJxaD1F2hHWAO5/QEqxwKd5PF3jdTqlLa5OVZXtUsDtmIT7Dyi0/DJ6ZrKtpkIfe4krG9Bat+nbU
z6gKo41N9R9Tt+NsQGrRitcxTEQyZkXRtJtM1+DmG/mrHRgSXo10fRoZrV+UQXeadEzCiHHHlcjP
FVrnLYT/wTfDgPcfonhjqTql8RW5RZ+HzBB7ZPfZqW5oLhRDuqc0eVRTh1ALEoE3vdJFKxZC4xlI
NqzxVtE3I1+sM7QSb9WqVEdiFK2MPam5a2Hcr+UAyAGOaUxgsGKdqlF932Xhx66MPuNg9XZ6JzCg
2ygdNJDn9P2R4hML1Tig6Vt72pJi6m4cWhQrL8r7Y035NS5ZQU18gU82FVJfdEa3jYK2R5fYmpc+
N0rfHeFqQtBlXmYl4hQJ/rztEFPqGNKYG0CyY8GC6SsigsYrk0uLXGZdF2m+KkSfnF2RfCkowOyq
8T5SvHDL+pbYQkNp7vVYlee0sh+NfEW1PTtr4FZnCOFZTo64XR72Qye//j/2zmO5cS3d0q/SL4AK
eDOFoSclUZRJTRCSMg+82wA2zNPfj6qKrlsV3XWj5z1R6KROpiQS2PjNWt/6zw8v+35R/rNauF+0
xp2wrLq2DVwN1PK/XrRTp/VKsor42sezF3oy8Y6x3XqklQHEVk39tRXVji3BfJXWd756AFEsgoiR
ibDm7z7V2NgqdVlEilpSBcP4CTO90TfEe8wnRq8D8v4rg7H8MA+2siUC5kmxiEBza4LcXA/qXFs5
dZB5arY1wWplXV9FlqvLAJumF3iukADOiE7uSLz1gauumzWbwX8myJMqe4q3/BhfdjZphB4gY5n7
NRpI0JDzUx077gmcaI87EMQDAzdC4OJSUETzptlE4XkshVdn1XaAcYaAStA+WVNEUtLwiGmmCpu4
dLYOwYZdNiqb//zCm/d+4t9eePPe2zAXVg0H/Nu/vvA1SEuhpYlzLe0VIE+uzZeu5fR8N0eQu/Xs
rVvVRDNGSvdmGgayjtJj02fjqbU0vKWmkl+r5oI4Som6oVw2+BDtcCzaVzVWraPsyMMk8s+73FH5
PFcMv3E161ILlT1gWgICNYs9yvmSmUeLO6vpnV2jQxFvLIiPJBMVNw2GRlm4v6B/N4dVpmlQ63FN
iqTrA0ztn4ck7kkZIRWMKnmvmH18+M+vEaPv/8OLxASduQEDEN389xdpqkQmsKpZV2pEnpg50J9M
eyKpajyIVKpbvue7redFYEvQE+q4zrQruQzgLJj7iqgGUguBhhb9OFD7zlNAVhRlrdklYeu0XUSM
hEaEiHYEFLmeVa8emTlXgnO7tvdIvuSB4M6z0+Vvzaiau6Y/pZU8qU7bbPo21fYTGVvwF8bNYFfe
1uudryVFXMSpuN4ccjzEbHj71iD8D3sxmYVVqLXu4gs1XzdQtQjpcUlw0dx8uZQmh1yR3YNXMti7
xJL7jdeYh26o3RM4kQwC0jSi/V8m3y0uOW7Od1pucMzZ20+YQzaa2AEKgMTEM4bjkpo3VWNXYhQr
auaeGQ6FBAfJIWEFGORsyx7QEUmQMuhg9HljKirZir2mBF6bk9HUWe/2xG050etE81RbrCcRnJhN
n+ymitDgvLa1Y7NHd0YEg2crO4Wi6VEzJxKaPCFCZSir8ySWABxXFvaNfWrGcrxmq7pRhhhEztDZ
l5WoiTDP1PTkWdn7aPQcG/1MMF/xpc/z8OkWepAN9yxgK3Z3FTUhkmXnEdX0bwJlF/Lg/IGFZ1hX
puVrozC3P08gEzbeXSx/Isb9kpE2Xk6a+yA6RWyQbjWRqYdrXfakFU/7TlXsw50A0UBOPpRJ0GDA
JPvbUQ5kl+9VqAivRgHh016y5QlE80HYqCeyRX0jn1p7mWaGaaXow3pWFrpOhcxYHbWrlNiGBsWt
j7nrPA7tS6VjS+s6uhyswxtIh6RZ95w8SbX94SX1zH4hL4xHdp4YH8rpj6ONTqg2TDfbTODBQWVy
M7JDminpqXOTZtP2ZYYamf90EUw7Fdr+piJUbKaK45ai7dXJinO9jmuGl92EaEK1VDLbBt5sLIRX
E8rhOxD7CE1NMPGCn/8ftgscZv9+F3uGSTuqEYv7M7C5bx/+W0fq1lo19syCr5ZNcTBXXh621ugc
eiYqFx5K19Xm6IcrYT44hfKsp3e6YAcmoJzmbrswbQ40eAGRRXc3G5Y4GrmJ3zR+VKoa3VZe3yw8
AvqwPhFZle4yYwGURDr9i+f2ZpC5NpJe8l23jd7eAEhaW7Xnuf1zzhqCBXZW3jViMcEexDJPZLjH
vxFxX9XS8G5JUm8a3uaLLGJ0heizyECE1csz041w2bWBLt15S4XLst5TRmxIWrmBxkposWLHu5hg
jmBO7ZUDPB7guzsboSzuUVldl7F2k+zGChh/i6P87+Hx1mgciWm+hyzdCUB1Mv5y4BnkebHivb4T
3RM1jUgQtoK6fZL1AI1WadIXY+26XZHxfUtlzm9V/GzjL45ogqAHAfjae2Zf7seMVOEu5nRTneQJ
Go16jqG6AZGCIRXbLFtdweTDMt56G7xBuujFySYxeC9TswoTyN+RNzrfFeKBK6NvG3ReBpzfUEq/
bXbsY6YjDjgQIzlG73IBJd7KubtLO5TroLHiZoaw7UH7+Bno1iirR4wHNHSztlLNZ0q3KUu5rSn2
/Mqp4oveNZ6vwAoJUpJEtm4qKn8YlPrSzwVzjUl5zWRDiPtdBwCXhjPOHmkzKDqaRreOtX5T1RQJ
ZyMJ2onHNYgJEo9GOw0zA3vIWk2o/kaPYEuEQRV4MMGl03VD5LYjw2gvqf00yd/SPCGYHeJkWI4s
gGrG7H5TevSwPZL/3F6eeB0gTxbfEx7D58a+R8AihT1kbd0/2GXpg5jIg2Hqqm8oSjxx40/sfEsY
D9yRiTaV+6LJDAaK8RHjbnHJ3OyAY7R8QR/xxcBGQynBfw2dd/SS9dp1pXGAlaXfynoookQj09zO
XqtegYqHEuMxTgmbbUVBCFWvIrZUK5e30CuuLABn8n1ov83ir1hMXz9Y3PxVN5QEWca0bmZYXUbz
lCm/syEl5lYQZp6WRJskTm1sF2mxB1Ab98Vcy2rLFLGLlLxstgVAFCQC9ivuADuEntOfisSwwxhd
jpHy/J37akH/VGW3ctHbYJjrfJ9Y9QsIu3E7ktZ0aNWbNAQlD1v/X66sdp04Dytm/BWKxmZoht+a
kbvHpdLvjtMFlkeRbRItzS4qA+6nKRn2liLtTWIqNcdru7wWMZcdxVGKZ/MdEgkXD1brsLK0Olg4
xYk4rLFt1b/auSIPwAa4pOfWSZotu+y5WX0FWvRja4rnke3SpvQ6BUGMRwrriHffixlPymymJlP6
5ZCQYlljlIoAq8pgdL1qW9U4J+tEpr6la+l7pTldgEjJecytlpmD+M2cQr8Q8AHSLMswdxbpukH7
DylCmn0wEDiUJYN729XURtd76JVSr9rJNdOXPB6UqE3wTgxi1y2QM0HlV0e7XSgD6Z/8UTHjXaW4
/UYT4JKNXJNXrd0AfmsidegJgyPjcfUrET/OFoNTU9blvkokQTKmER/MohK8UESKORohz3Wf6Zw6
xAQN3fScNGV51t1l3hoIxSpk3f5P2bxYn0PZij3N+zPgtSJYFg8rpgKSJ8vC0lu27Zh/l6QFb/AG
qCe9U/0VLEE4OXEaNA25LfYSn5SpWy+TLBLfa+/OXtOkmFU1d7dqBiQKB2l6/8vRVn2nVsu89zSK
hGLIcfFmzoSGFmAdw2IiySrVly7cBN3weNG8R24WccjVcbqUkJuYNRl/lR2or2LGCmYu9UMiUt03
CZU4Oui/r4WwN573qhH9/e4yOyc13lL9OR37nU3t/vcn5f/fLP0PmyWDFojN5v99s/TGouh/vWYC
fl72+d8XTP/4m/9YMDnO3+6NFLpR2llkuPdB7T92TK7+Nxvbi0bo3c8a6f6lf+yYTPVvWI/v8gfH
s6Eq3MuXf+yYDOdvyP1sVXXwJJtMd7z/lx2Tbv2bQpPJMEEDP0suWhrTQ4D0r5VQsphTibgj3U+K
RSycTkq97HqWzVAInOFOFzNgAreEvnTj+DmMUEoX5VRM2niRYBlNm30RgvQ62WbjmgekAcShZVaK
j+Jg09rOZ5bHD+Os1lGDAB9tA/C4Ap/htoT7zKQ3ZimKo2+1Q4BvOnVSIBJPCUZdwPmY1rfp0zYt
NjxjR0LgunPHdmKC3u4mlbEnMCaGmLYXycEIqTb2gvysPfdmFcqFnCa9nj6dBDcU6Zub3CbrS4vn
I/l862laFybFhRcmafdQyZWIPcQUJU/RFP3vRMjB3kv7lDKqPlNAdaGZSztiPU8KKmuCYpQb1ZTn
UkVjR1i5ElWLbUZdz+K5H3LBlLfwWKu0XkTDJQI23RVzaIb+WMPVqMxASbZI7IuR54iVhULOwN7r
jmjQ8RNcN10NW9aHnClEWBJ8HrY5IW34fOylPYtpHsE2OgrGhcLxNaorPynxWSQdz4BuzDZou3Ie
Mayi9DbZpAB2boZ0rxXJOuS9N/sZY0KoW/2ZHFNf21WtfmsHOZ3UVLkR+RQtQ/9qp9OThTlWTvam
szXfJkCuFl3YZG+rTrQ1qU30KccJWod9Tw4cvRfa0E/g7z7zYFbfmLGGYrl3XTzp+apRUrsMqcNY
tf9gYH2HVyRJwP4Di4JmXoaMpATVHmB34oww5lkLMq2esCVqu2KwDzxN0eUa+Psaqzy6qjxDm3/P
mr44rQvZ6vqM+yU1ECt1KnMbXYnDssH16SG/2eYS7w8L1xGFLIHfOYTQRqaFj5wc3j4XuD9YxFWp
nWMdx6zs3uFiiaE+MogUXHAgtjpUREhcSZvr9CpoIP5vy4qthzt/D1VyU/WqJQpLjCRYFGdd0I/F
qnFtNR1bpvWkl94DyvIk6KYPM0GeKrT8vWtT8SDAfjNinXYKzBO/YDBkZbMbjeQrRErvEW7B2HZW
ipThKnQeaJmbqda26JxWXsnu0Mt2hfrqbRGtLyEg2DRKDGXawvqLqnF808uyIuOwySO01yHrbm6z
uQ1UhM9+K+JTLMi80rHMOB1xrgbekF5sNbaiYWMabDarJiorxwVigdumB0OOdl8S76D5XetcBrPq
zk4mN3IYppf0ZuLjycQViZqybUxadLJHfucDTXHd6L+haF3ieNl4NZ4pzeyr7QifEEE4GwFChSYA
R0P6PsFbg3a78+Z7yvnaA+eKUSTJgNvmPc+vnUWLORIELoGxRgZDJEfkHXUJnroFSc18F8AxRpbW
pbPn/agJfeOwyEE4vGzWQmvCdJaPy5KWTH6tmm5UH3xUbOimRmKtvG5rx8mToCP21Piplw8kM6yR
8KgHrPKC5xqiYUEGpt7qmDxNKigJYjVMQJgFHq412l91p/af5CRZgdZ/zjOgFwcb0ZKon+p6f4OS
lQ5SNzdERG0dSRityBli0JnLwErE96irZVhVprktxbrv0AKeSmyRvmrE17nz4hc2pYeufK7SromG
rP5cyBYJGyNNaGFJ3BBN+qdtcUx4k/GQTThTS8N5wJAhD3M6vSLVJ7bDvPP8WEDSfMvJ3aPFd5+k
QS3eYkSb5UpYqkftS/wefW+aWtHUDoj1rT92/lem2K/lCgupWrwhtAr9D+mR/gRny1/sZfGxkN4c
vBrR1H8nmTFdDKspgqYkZUdWMIZ0pjWe84Wx9E4cdNPQMziwBoM9motnpuVkItFmOzcS6nppJk82
7ihkVQM4rwD3KO+uyKptbIFdIp/dl4qn+GanngpnomY1jnM7EtvI+kik7NDIjPBhEXQoxvfLSk45
zRXZS8SEGUwjCd1T/CrT1E2KO5vZ6HjuquSlw8vsdg+TnLYo+91Aye+bXZ6SsYj1p8pTyb1oCTpu
q+nQU+aHmhVZFltphY6WwTM6COpIq5jbCLGA6qNyhCZbP4uSCRSNXL5dCxIOPEfuqr+8cnjPXdIp
nLJ76hc4WtpuXrHHQY98KNWLWdo2JxzHy9Cy0TUJtxGD4ZInIUqgr2ILUbhi3dbRR5bJkdmU+ghx
IsoJLDiV2SvPAtDaBfsAR0k0FoLGXgoea1PVPSLxcEmtMYMKjL9tOvX7rJvp0U6Jo8cTuB+HugU/
PzSnzG7P/a5Gy/BApoKfp7a8OObIE5IpIXy656xXjEMjleJRGVU+lFO1V3LSDwj0sHInQqnyvDrd
C8KXWwFo1U+Kt7SpQUC705uncVlq7G2mdlz2qBFmwE3GtsKHzozNI16wXXey33OudptF6Q+M0x7c
KZVPhXtsJzcwOkdcPFhJyNRBfbkO/59Yvc0ivafVUACPj8BMTcweMDtKP5s7d8Ot9gEa7joOZKX1
Cdc/Q4qgarkwqTmmXRaDClsX40AZriMEirh+H6yJINIGszdIlzRspralRP/TWOa46ebmTzcu4Gq7
uz4tQ60u4RFlFqnxDZlufbHUB3JGf1WzcROjW2xoJq4JBUhW5kSved4YMfnBiteAC6lUCA7DqRfV
PYm4JvhIWUIgUwEPBXl25HumZzvGP25YdbCvqmRnzVX1oDIKSmGUf3SO028yTYG+KHFSNGv6IpvY
CuhYP9iLbaeVHeWUBzAi5zdb3BkZXXXTiHSyIMHyDwcMIic1Br6tMeMZan1ne+gz4ZPBe9I0uZmz
T0tZp3cSzr6bVKu3wi22KLmPNsYQbiBeMVUxNJ8MjReJIcth+nXSbVPfeMmkhbbDTCmxQKmW1F14
uD7zQWUqxRDM6VDbWl2D5VeR12oZiL2Ua9h09x3EEIcO5JEl8YYTfAfcgo586TxEC+DnYNVNSnFu
cpRMjrO252Y28QX6rt5+qXFnXNjQ+YBzBnrcOT+sy8AiPn3KtBbwZ2t9tjITkSZWRg6gUqwkwLHx
vrTePT76wxbKrYAxxQwhJvU00RufyAwUT056xnFODAq5nGUGir0zcgvWvfZXVYGANAnWo3xw94Ly
KRDogfdtn0Yl3E32Om/F/UIV5N86vM97qpXy5GozJRJnXUaS0Kbqu4RN0tSCZrYaiCzY5DvGzfi7
z0nslJvV+cqLdvLnqWy3OI7KQv9SwIAHEptPoOjqV5/oH/ip7T3c+gdwh9lRq/BWVWsLl+ShhpUV
1NPaRspSX+Oue9Aw//rWmF/z9XJ3iMFYq6LBZvsNnwNvj+ci+lgZgLWoEx0kxk1vPi210EO248GC
hHkjevXazLJGvZ0ETkqJ7rFuUCfCgS39frjnZrdd713DCDp40oK5EU+YGk9uNZzBRrNzYJGyKxWb
x0sMc8hElMNTdkX5O0tlx4k0Igpbxa/K7N4oeantkNMGhmw0xpH941gzY5k0xQvMJkX7Y3S3Yhhc
v5Y58tBSSr83UCakOq+347DG5u8k3jwz7xhfZkeTlOWo0zIXFvo6VAtC+TwLTYOU8tlIoB2SCB3n
+ngolb84Y3Jq8rH6sOTe6RA+G+OrUFme5A5FqgkGOHGNwOR39qe1wWLEZGJhqxvOHkOw3hKA2TlX
Hdp7v2Ugu+kXzKGsl4sHmLMrhfXYfXTtbKEdasmQjFeea0qSRnbVmYGMp1czc7arU58XB5xbQyrM
e9zm3xKPH6GV8wO5In9YaRhBjkA57CrrUaXZOFkwZkRG1EmVgFyPbW2f3L/E9UcUVb+3p+yrN+RR
dblGC26AMC31r7SEMmfxrbB2btKpe1us5Y/eFdceKca9Yq39cdZP6LEVawta+1wjxLvv8U2iO0F4
9QqJmWr6lRREd1GJfFS92Lv2wnPvEWLNoR9b0G3eky2X14k1icqkCb3HkdnOx6BMKGxrrfOz1btW
MsGead6l4z5TWTNcE4wL65W18ZXE+E/XTXiFRSQs4Zc64XMi+YyVce8JwpFMbZPQ3jjmdNaLUvdj
bWTr3DDs/NEDYOKCwa5Lews5LbRJ8rHj9MvTAMev0Ur3Juf2F1LnQLO9F9MhpxFvxuzdcKV9U33+
ciRniBmrgdL+0rXzXfsg8BfmPFpctaQ3qB/ZbL9WTvy4JjrR2+1rpsioxVPBiu4RI4P0h9K5WrA/
ynQlPkirgWHkBWZ8uFUA/PsEFjT/VF5WT605hBLXulYVS1jFOmlJyvxgMVdsJ/GYr/p7LZpdPk2B
JYdDHXNCK3EEKfQIkunSWH0K01jvfM4F7DQDl6N9l8freJW0V6MTu9LU2K0V1lchwcs051VxVXbk
xc0zjXPeiocFs7oeY8W1f41tEykFhno3DpxeCVthRmvbZqd3kdX5RjPUW1qruzHnVNZY/eJ3X3Pz
YRbmR9e0N7XXMY/HF4ifOrI0t3WiZC4+2OhQ73UWiaLeifqXQVs6u75mjt9zZ28WShyotUGrER3b
zTwKKATs2e/u4J28vjj6GFV9+u1Z8xPAKSYCOW2f7jxarh0arbxlxCd1d4TK/a2p0QpZyDcrsfOY
zjcV7ajePed37J+Gz8iZHQ8ND/gnBT1hox8Gz9ilBACQEwiAeZzu0RFvE0+k+2uuTO4NPtfWS9Jb
jFJzaj8ddZvV+gJ8wMZqYDnhuniPoz69JhJTWS8jfJZ3vWzAGOSFsuKV6UVJGUX3DK7nsbDlJiFT
hVkpeqpra6fiWCvaGKFtb3HCF48FHuO9MVFPMXE5K4WqnjJ0Smqz9vtBcmiwDQJKTR/VVDowByUs
VXufSM8HctDSKCPuN1y55dlPOrUxnLNEfZhJK/R5cOU+RouzPSl4rbAFpZnYKTG8sgHdGR1gy0pi
mKNiiY9AmE4rMSs8NKpINN2fxuYHiBcZGNxDBA6UD33nvHkQVzFOT35qTwBwxp6Reo4JfFXWS5nH
foELRx9b2lc1/RSUdYQK+HHZVIho7wkq7ZbJFWUc8DErzceNc7Hds+goC/JUp5lPz9SOX440vpRp
3wvKuHziaWEPXg7fwL4sizESh0uG1VxmQPabL1bu7r4yWxkw4JsCrZo2Kd6K9k6zGJTmzbbz4+y0
IDZ79Uso03JTs4fOJaHQi2sEcIN1MxP3zKPvUQI48G0VBcei3GypPIzG9Kr3jGAAmQ10yh66Bf3B
sUhpHZv1Qyu6zoehZm4Gl8VMM+64Lje6UEnZqTySXOsC3hRbuyzRAJbr6cZtCTogiOugsGeRIM9A
g06Mm7juLOAp27TVP4ymoYhuv005oPoWdphDPt6zwo5yhO0AOJrPJibeaCL7ZHVOBYFjF0jNA8w0
9BleHqUQfY4lE8+QjMZDgipkwpSSSTaKTm/AUC6SsDTaI4no3pYsVvp2bfpd5ejGYPxVfrqKXd9y
bGiMOqOqmE7GJLVodvSjbtFyNPNzDpSDcisOIL1+EEWek01JQGApwslUlrteuAkSazguKQO2YYzf
E9P2iSZB6MVSufZ6ZCAC0qEmpkuDVJV+lOFktrIc7ey/KskNOjodnaQl39mM0S9Mz0DmqiARAgpY
k3OKe3QlU+kYR0+s9kZvlSdSKGq083oRpTqNX2U529kYip2ux3R3q4UYnQk8elgGArKnS6A483Ie
tpODTrxAGbHMNjKRUvhd5USmGSvMURhvVNoir/P4uzGmOZygHfHknphWGeduNN29lhCqyLI0anTw
Fi089aFlUAnF6DLl4r4W2mqMYv1plnPEPqjQum8rZhTIivr3OttOUNDQIaTUvp3Y+lM5MCwJLENf
6YJTk636LDykVUrbh+aYPA5qgp9QucQgjvzYc6rAXDpKPNzcNAUjKdK4oookf0Rj/p1hKA7dXJ6y
JjmvGnkxOkARHQ8BckK0oQ3YV3BVyp7FZ7zW0Sod/uGyJ9SvRA/L+LLOh6eyMW7AKRgOLMpHjeA3
rBz1MEjHoBuzweyqpM4YVCZKu8lUuwtsuP29inrQqqQaOFsRD6/IQJjHJrjevbyKzEIGyJ36oK6Y
jNaJfhj7KJ2E91tR9Rd7ZSJlI84MSJFdtwxUsS5Uu9ih71CyEnCtmGuM4xnkPlLeHa1CmoMmdphH
N0glMkmdOCEYz70/iO5bKCYxVlzK95bpyWOdeICppR+SvtUPaV5aG1vrHw08FrsMHLFS5NQWje0c
phRZ9M9nbMTWaIKzyrmhKAduFDpCep3Qcpl9/nyAX28fFtgjB33Bke3//OHgZehZWFmz+Lanw5hg
lzYYWO1zQ+/YAGoXBjLWpumq/tDWahoymtF9GyzmAZgkufUJ+YV3aH5zWOqZT43EQ9voCpqNXNuZ
KEy2jJO7Q7tKVDbVsjXquj0YbCQPP59NA0WNu+zLlgdYaaf7sXmqtA69ZQ+vKAbujEry/t1T8rYO
rRmHdt14mK5cOvaf7/vzw/x8xki84W3nZ/nnn1GFhjgW9F2PF+YgwTH4oH7jcIKrgpCHuQ9jaP1Q
k8/79w9pTdvKZuXN0Kr6MFsWsy5In0vw86njZk7hd31Ww9OJq0M28PypdeuEgJkv9CZStSbLt9x5
7QFwSHdI79JsQERmoNX8Gj8fRu6aaNLVz3/+kU5qO1Vuu+30kZHaP7/QIiX/+9/6+bN8wfxBFgW3
1P/+wtSwwDA6ijn8XyDARb+llWwO//zgCSMhcu7+h1mGil2gd8w97gK391Am6KOyJXHuUPdEVg2J
XoRu1T07ZVydm4R6GOIGfSED7K6Kj+gbya8gYrZUJXDiUcMaJCsjFAOCWyixYVrsG+2eXwEOtAHB
4OeeonDwFGBvk+ypwvEGeGdUr2Us0DJRI5F6QuOprzrP0yk7OXnCHhfKX2DrRRyl0v6z6kCP21ru
6Qms0whYQwwujiOmUoSl6AlImYrqlimk7SfgRCduw1BTmCouWfWy5P20NRGaOXdtXG4a35CcJe8o
E4hiyW9aXLYnpS0Y0DvgLgr9ACri/hAgp93SyZhr4vHRLL0eRXsaac1C8Gxdb1aXJKJmNvLdwGgo
aJ3ksBrwJDnmGmTtWB28UcVeWqi7Wl3GQxPLX51Svahzj5GYeZDdHMapeqJPNKDStM6+jEfaJXLl
OCQN9kFbJR/50FDE6ckXvS/Le0XLNnZceixtAnB+5PLU7e9OJ71avSSmvusMWhVj2ZYIYkCOvhYa
YiTo238qxX4WNNUleXIlhrC9AWNcslUPzDI/g195KQg99i1suoW7t81RsDzJ8GXK+dYvziEvbhIG
jp8Y00M8mldPtPvJyy9qtoQgYF4ZxtPv19hiZFy/LCYnLhFdgRzhNlbe4/3btq7GqgTzJjJ/NUyz
/HeNEFAywWcRt7zHOE6RxMEbUqtny3TeED5MfHmCYqW+g2NamEGJ35Mw3gd+QytnMDKMHDqj3v9K
F2bYjf4sAOqPme0zqHR8c+nf7r9dYDJuOBe2veK5GTDgJI+eQnHeWPyUaXtA1sDLhArRpXMjYkm1
bm1M/bNye5RtWW8R5LwQh4UkeKVLzMbf/TRQXtHnMgHnWanvW5Ryx3646fkcIxbHcE0PuNe7DDGc
iDgbecp3aDGnrPpDsFTJxoQwkRpHXtYIOCaCp6UF/DgW0Mi05dbq3redWOsR90l71kYi94qlHx6U
xZ58D+UNj3nySpQUK7e3tUbG9C7kLvSRrtzBPrYfa6aYJNVUvsouo2zqOqoEUvp65Veo2ezdXzoW
RcZnR7KdNJSPS9XQpeoxSwhntN4VewqTwX7WyI9nS2medVZwuRyUIEZJT6vLwDfuzsIGanF/P0ST
EYmQIjlCC3TWFvdNCvWTs9II68b4JRvkJWbM79wJAgnl8l2IBedcGSW6SLbDVE58WdxslLwJC1EK
G+MBNzsB81NHwCpzYT9DzaIxrNvZTkPE15B/LbXLLqR/yuz+L6dgEAqgwieSTDIXBAiWeWsZFCwi
VN7F0JgTv06Nj7V1eXsgKnemd1q97hqPxu8J/AKiVGauTY8zcoCGaPLJ/UtZ5pCxV/S/dYLOwT+9
2hk3aZxJbsfmVTjag7fIaWMVcoqESeJk90qT5QXs+90gKU07MCfi6704CfqClrKqrBsbddCjCcNf
b3Lo3AyFaWMXGTkegKyXlM5ITLpfiIC70KoQ0+YZb4kr4Pc1bxAJL2ZWlSFjhDxd33oJR9mcHgYt
2WSDzXfWXRP5yLhXJkuDl5fe8tTqNq4t7mUqyztXMbcJEHGuoI6DM7/X7nRbnr5depvBiD7Svu+Y
Zr8rqYGezOVhfizusXPC/ugowXqrNniWYoZs3Wvn2V+uw+aGy6Y2xj96sz613aOjN9FiMgZEscfE
jy/kVsEiuIvf7xc8GTIRCr5IMZO9YSqHuW8YTozmU1E4obLkn73E7W43G3402KU2szhvUh8h+FLj
llgRrGV+SZsWklehXKuiPLXyS0ligT4Sdp+l4t0H8WGLBGKOxvLQciOjB9ptYbDTW7f0OzSlsaHs
Cnu5MKd6gpT0aJTDUz3eQ9LtsCmNh5/vuwALAYUH7RIT30Y4zTXtYRboqBK0lZLbVJE7ZTaANgok
KiKSKEezfAEJi66/THrUBMsfBfpf4+oIKJmpAFFiyGbpHUyJa+9wL0nVaQJXgKSo46utFaGxQIKp
zE803xAILesb48fjBGewF91L3uW4M9KjVSsXw5OHLOVUnIl1Z5pkDAyKEgKiYQEan325APNwPoAZ
/OWWX2pDLhW7sxuxCFEPeE+tHQ0NHVt3oe44XCeGwkxYZ1LSJoHDnpNlcnPayGFbc9AqdfeJfvCK
mOJBeFZQtib4ColoWVbOGlGDnFI1OaieeSMQ6w2YZmDDjfCpLffZ4pRYnZyPBbyAvzB5b5FStKxh
fIXxKTV5xPb1kFt2xDrwk5iIKhrL9iWX84FoCMLCv9WEGkcvEB/2JLv+F3vntdy4smbpV5kXwAl4
c0sCJEh5laRS1Q1C5eC9x9PPl8m9i/tUn5mOvu8LIRKgEUkAada/zHTLQHsshulBZTDAW+7Qmeup
qYGJtQ1c0m20ct9qVNs7hWX8Sk2syZD+ISEg0Eq/c9M0WFWT9CtVVK+iG1J7/Qp2woifFatEaimq
tXfa5ks2CtnhoCJoSx+MBM3vkEHSG6ofJLdSejfHd7dog37ov7Wr+bVsq7eqYFpASmRrT19MJ89x
V12emGtUB9aPDgNAuuyLOf9IBuPgUZ3YAZfuUEx+szifkbvo3AyEedY4g6I9Dd31U5wpw1NWqyS6
+brakjiLRllYVRR7RpoKQ9Np21vcSjixpA5ntBmXJSDciSvB6lrqlM07gL4PMUml4DVQl9Tyj6GF
ERAxUFAWMw720N6piA0YPFUTOkFGJPdM/VaPv/SKfVDX9qbCXX1nIrElF9aBjN89Wgr6cSc5ZYv5
AdPN5Kd+cVftA9CsEJHFR+RBoM1l9V3c3wg12n0/IGVeymZfQnXeL6b9gi4VVifSudSmCjcb663l
UGlzO6KNbN1BmoWKPXYGi4yTXAj8lO91y7tYyltFrwkNetzZJfMWqyOIpCtgQtpdgIR/PSVAxnK6
7ww/dBt8aoiVDg6zJobmh2qKmKi0dJkkTWv58F0x+RS9on3ru3i/kaq3eXiLoOyyIfKQvYcI04m1
U87rQuXcaulrrlfjIa5zi4XVo5pn6c1IpcQoRdlsoyJTUyCtoxcvtd/VhLpAHC13ax69Dep0Y/eE
j2ptfxMhdOW/ND/Xlmx11IlPpLEcnRS39L7Mb0TWDagCpZDBbTGIzmA1OR9ITTcsryzfQXUDkJQF
dr4gPNQCkwr/XqtREifAIDuqB/OxVqzP7ZYiE+hLUDqN+qSTfm51RJ1MIo8Rfnc7T8+fmALBUVid
d4g3YbchXmK61e0jdeUbGdS4kZ5rKjasxXi/Aq5OY7vQZdhfF+CKYKvpVzi55qFSEui9cRtoEbGZ
M6nRdfxAZsu7vmVaMC/G5isQk3qsb9B1xUfNwNSV6snZi4fhTPVm71BxpRh00/SsKureuteiyTka
7vLKpYCPS/uoW/N8gvbzpDjZ66wWFbg1Q21Krhnk8CFAUFz70MPwUVywkENuCctCxQAJ7lC0gvv0
5BRRuxmZfrU5kzxHgTBle+Nhzqo2bOLTtsEZjVkQ4v5KeX6mXIqIDmeE3H70sKuBRZveFeBWR2rO
KvYJ+bPVGN/I/c5uVevk5fcdi+ynUdtuliQ2TpTMBnXjlAwlMxsGrDIj8sOKSd0zm23eNSqiySaD
KwWa14wl88hE3XXe8joAC8169TzU8207oVmkhv829HXpG9a713y3B6f3lR67TFVPn8t0e66wYGKR
QGIwxtHPUf7k1vHNBibiKMBiNei9PRbzodiUX91GGtOaQiJvtsXb1/p0sqzxl06YCU4Q69HM1FdT
+Vrk9k/V3PYzDtE3BlJwCmbp7abBPPVIU2H6bgQpebv6VryZFpd1Rc6OAtiW4fNXukV1UOzEPozQ
fed+uJ+0RfXNVQccHIZDlGhpAB6NuWTebrvNUOkT18pPDMYQzhpzm+xEbIaoByb7tYj2G/as9mK6
YV2hxl/egGfACG3FObjD9K3SKcuUTfRpXpx3TV/egCNexwr3V7gw3VEp7XusPsGi1x9aByJLPKcf
dVRtYnIx9yWhLHQTp61Rx2PujvNOm2MLDYvwHi76x8zG5zCpu8onfPIwVNap9cDqYzf72Iij0sfy
fS6gP0Xj1z7xDhUOEHusq1smVPMdBfG7daFyoLax/URt1hHi1Gpysfun6oEkNsMDUg/irQyxL3tw
UxfO2TYhyGHIDu1Nf7Bik4kWUKeFhSGa82nW8YdbtG9ImAc0NxrmyFnI2Bcfa+119MwSkSuTvbwo
q4OhJPgklLC30RJXxvTkVfqnyfnRZ+iRPRdJegSEPYzvZJzgdljeFRZBzwN/G5QlhMBFgSvodmuo
I8tcvcc0QzfPlLsRbtjBgBMsdtxqyKoPR0g3mFmIdUtg1+Vrmo67RMSTNmZn+Cg2Fn9I9tFY/Wox
OUKTEWu+m9rfzHUhdK3McCZLtefEVIcT0i265tV+H7+5tZ6EeUs1CYhxdDR1ZxEytyCsSHWMqpKI
JW0+v7pWe5fodnp0XXs3bNXqW6QRR3179Mrtk60r+RmfeDjhVZEFg94g6cXA54CxvB7Akjnqw0Bl
rQo1g6QO6luftjjCvD9+sDqQdS1KP2xXT08TrmK9gldTt4yTX5DZRTzCgujbtI5eNTnPirXubVvF
/Rrf5QR4BTpltR9rJLbpgrBHK0KKOeT0rTOR8Uqoo24nkoJPpmcTDD3hahU3gaEuPyT7+H+J2v8d
UVtY9Mif6mKW9F8sgD4Jb57/42MqPvw7T/vywr942p79L9N0sQF0PcOyTIIvfvO0NdX8l4rTFuaw
nuno0nHob5629S/PNMn4Fias+PMJB5/+4gVk6v/CsEdnsWF4mq1q+BT9j7yAnD91px7voauqht+c
p2O5+Ycq2lP7aogibHsyJY38JomaoHLdcT/qyImXPuc+TSJyMPp3lxnvXl0jTDj6961UHos1cvZZ
q67UIFnmTLZz0KeNQm+4MlcvTFYs8fwYj36Bf4YfAXuiIqHkhtvnalByR6NXHAgxDRItc4+LZ62w
lCBK1OVzb4/vBjqpWGXE68bqPlmqY9u6j5qR1ztqjBSWqLFH9hhRBPK+qJ3zyfPq12xDTWEu390G
vLuANTVCrDCr9exGS+jl1a2VayMhLc4dBgQG5dn8GXOdb0a2MZcLq4bo51btn3PL2XbMmp2ggf+4
H6DFdORNFfoCxgDbpmf9jTkY6zKl+pXQ1anmcpPWh6qZ4IyMj+C0zk4vehzyYR1GNW45PDktUlYG
pvk6EgIxj/mb4rD6JI0eygoiUWRFT1sd11B1WxE/on/fNBPG9Ay+0OrPeGScXdv6NMwqsQENEBMu
1r7bKV8Ha3pp2uqDCv0E/bpfsxPivQ7wntVcXm+BsnSvhLsOPuWeYaNqhQgmo9Qx78fYvlMcRwQO
v6nZdDfVzJOVubyzSr5uzq/QKxQEtAo4Ayu6fYMsGpokXSs56VlDbPgSuhtIhjbCQ8msZe+SEEAp
O/1oiWLYIe9jnHbxAige6a4Yk8ZPlIIONu9xyEfmOmOaUnzTVSZhUNHjKcbMUKFGlOflPrWWbx2W
bSTmQYcsipQogecipRr9XV3su7kpZvwwsQFu6uV5XaqQrIw88L65eXqjNJ26b8boxYL1kXCu9SjF
4idl2sJafecurXPSzFzWTOBMrw7Uk+SVwqkbUoa8y6Hg3jTO9AKkQ3mHxYW2WVDqHKipVt8fek7m
jhhZLuVM+1xitOjbBgYnsYuKsG4hIXT7xlwQy1VFCPvh3pi0BlV/xIR7qt5Lt3nPE4F3qG8s/z43
OeER+WSSvuhob3lVfV8nIdK+QwZ7cHMBR5jMCTXbgc+8HJqh/lTP9vOG1q1OANzXBmOHWPV71jhY
2USPttXf65ASlDiFK2g9bw7ZDG0dWhve7JbRjQijABPr/GZYIEcZ+EvcXTc9JoA+mR/QcF30sn2e
V9zQ8/qOzLSnvBpE7vBzzAWnF8nrbivQF6xt+QoH4+BBaQkG+Pckr35pgR+g5k/CMyupfIA2+FHG
E4tyM6T2BpteNX60U0ek4Ir1c5ecImsAKRQaOSPVtzNqqe3Suh5TWg3CxK4o3OosN6OoXsiWrGOI
zjhg0vf+14MZ6GALpR5IE7+ov9vK1lg+K0LUjvKxf7xdiVbcbAQrXzfHMwJiLeTCvOwBlw8GnPVs
9Q29RgqC7wJnp3QoOFoDZDCYUGd3TL87KmLyZlThtvTxdtDXIgnLKmFJFXlhgnVgsfNQT54brx4o
di9/tWajgUGewx36fUg+I+sQli2Y5F+fn4pnyKetjCXESJTUGEXlQHfT5twY27HcHACNVGdaJo9h
EN+c5VPkhpgM6xSrVBF40fWV8lkUs3hVWq8VnZt2lscu7zTI95MHpjR7jr0JpXnH1W1N9ad+tCjV
Vqn5MpcKlkXHZs6zD1gMToE8e2Sd+WWuX6Nt1CjApu6xFd5gGmad0AIW8waWxnFsh+wGR9qXeV27
u1FPoIZq1b29RdREhjbedU2VniDXkG3Mwj3ePpZkesaz1cOyJ4Xe1hwMEkWspc3uN5KiiDGaXspU
qYMKQ6Rd5GyKz/LDPXeO3oYkIL/2LnCwQ7SuwkKP6iRr1oIy45AMN+P2vmgebOkVz4doe+/g542W
8mUz4BlsSgeVnEklnpv9KYcARjGz/8BZwAmVysBZaK2/mYvAwK02CZN+cl9Tjxm57eThANU9aBR0
T4obf2nX8SdB3v2zrUb1oz5h/OROgYO/zctWjel5q6vHEToorPqBlciSowtKnsssiQ5KD5KBfJ+6
qKO+Y9W5HXOyMXC3Z8DtIZ0lP8Zm6e715Knj6jrMJczYem1F7XAlW6MaW+KaBlTciG9AjSirxGV8
Mpc2Odp6dGOK+wxwtj4nXd9Wodx38VUwJo8pt6uW4SSqnnKzpdHDRFkGwgk10EWWPgfIpVvgmqOx
ayaLmlLfcxc6zqSdiuxsL0y1CTAwqvNGcYa4HK/ApYl6rdxEWAefM09cjNf9tVF19JXrMYEate2h
rzdnuRnogKfmzBXane0eOJT4rJ2tKBUEzYaqdU7ZtfvdkseuuxB63xScDQKVqtOlBr1WjO6wpOYg
Za6AhgMUN1U0fS8r1GhnIX+getmXQ2pse2rxu6Za0xMC5vYsN5ZmuBvFT/Zdy23OhGnC7JncYBWl
b4tZAeXG6qS18XDexCbVRFH3966WzLDvYwfmuGtPuBkoY3++NGXZW+4rszkFUHS/m7jlw5MBosj4
Pbki+RmwaSzw91qdNZwpbKOTIoxmnV0YJKTpyfNKBiGdYyJOMQZ5ePbY3kGeZdIffX7hJpxW0K/r
WR6Vtjr3YiNb8gGCln9aq8oKDUMZuN3aXxt5IVx3ZWsDItoPzZJczjss/4r+h00qLgN5LTQQF/Nd
1GEIUdrtqzz3pkam0OUy0Jg3wBdU+veo6q3AcdTmpEImjZvhHKmR6edxVWMvLH5W8ZPJzeAAIo8V
nlLXY/L3jjOie61lCCNF7Qgk+XujqDALrruyJY9t9heifYaTO8zIJORvKi832UJODI8lcqnviOvt
urleg9cLkfC1k8qNdZyobPKNCkJhq3o7uKK7k5sCJvgZGUgO3CkOgtiim0nbnwAkuNXIc3e5R9Ua
moVspsCwoQ5V83rinFgBIvhP55AUcmbwzhjKczPJe/Zy517aVtZ8dzK9D+SJuZ4iecb+OOYAnO1b
pOZgCdzC8u6VlAtbnju5Lx/RYRkGIFdvWqH+ffN2Pb+A3O8zAASoX055Ytq3S6ui5TYUt4y8lRJB
QZGt6zEtJn25102YYXV3JkCIeTRlXFI4jr02o87oFLoD8djlCeIYLt+EIFg4j3gq/aGqJP3Z+d36
45jS4aWjMHcH3nY3MTYO6cEpkI0vMM9uvHQ76rLjEAwW2ULDoQWb132Vp1AT9JbrGS3NiD5N7kN0
sMM+Uy63oLwl6z5JVORcKCwww0e1l1Pv6jQXJsmln0WO0maXWxIlLuW2LQM0ELek3YM7aX2RBPLm
tEsqcZcXNYYGagysKE901dpEg8q7VW4iSWDpWnyQ8zFnBSJuSA9BjQgcFs3rfu/aim8WKhNPSe25
nGHB+pFEG1UeLCkHH9GqH9Tf3bPlMf+Qu7IlN7LflseiGucKbOTCa3dZROgVdrLnvDR5/y8VNFf8
Pnvz4IlBphRdjb3mdRm68issxiK+mHwMr7ctkM9YNOZHoWzKh5iH/fVauRsTFAHfyVa+TU2TJN+i
IS9J0OUrgUHWZ9m6bv7TsUpR6EWvz4lLwXr6T2+BPygF9y35Jd+mkK+LYqzBLYNwzOvL/tNr/ziG
i4Lto2TkchSfVT6K2dyHM+PvJffqZdjbPT6nWoerxCyGo0rj9sFy/q/N1DM6XY/NmbjZdFU5qJ0O
E3EubkplLBGCiXMhX4azHk35EvliefCPt5G7/3gNpb3AyoxbWCBVkHTGZy3R3UA+6/J2l+dOzVJz
xvk1NGPCGVt8Nrmxxee9PDqh3lBLLhTFbOgm+pnhv9FUFdMV4kpOPc4QFB3qqgtB24czcC+SrgSb
UMyuEDEwuGtiQwioqDIaGb3OUGv5eftUi7mBktFrt3KWkNh8mDgqUSGZVhCJO2CFvQ4fVkDs0Mmi
Bip8V6a4ha0KYD2dTHWmbv7XRu4S90DPKw9mXqnRXSD0SMVoe9nIbls2m0GQsdx1eDIRBR9mY/wB
Q7gj+46uQxUbR4wActeUI0JWvaJGozzHAs+Hq92cJzWu+Nmis/wu8pD8QnITZ1jyTWVxHCCUNGEv
JgOJmCWkYmh0PWq7nhj9YkGpUxgYWOqJMVDNihzyEhaICV5TzBXELGUVA6ts9UOZnEcuRNGBWoX6
xZo3MxixzyTGlo1saUTdmWk/hoPoehfxVNnqbBPVGdWyUXTOqeja8XLiEtREjy33Z7MAVNLVvTlY
ah2mYjrliOlUqVsmvWT0PmCRu1FIYLKIZxGLHNlSLZxeFOSjxqbBQuZ7um2PLYZotXyxQ7aNd1lL
rG6g30VinJVfXG7sMRlxdURu1YhJRVmpfG/Q+IEC6qSp+zaB+uaOUelnPcu4OVEOCQjgcSvmWA0s
cTeuSvzYWjV6N9l1CtagtVX0p55oRoPOZWFGty0+N1ASoBOq4FkrHASao5hSV7q6Eu+ehYaYg89i
EiZbnCPGhetBdUoUf+xQMeXiS1w3RGAh2+mdw/WQJa6gIcazYOhRjzSmRZlJUZ7ku01iSiFb100s
rtRB6z+PiHgC+UY4uDF2yaa9kCmL8ijfk0NkhYPJYuwmmuIRtQLsFDEHl5tWXmpWgjtLsYRqrnCC
5QNKbbA4GNqPSJwaebXhJwP/SO5blUkzGQwsfxvjQ59QspQxeVLy4pMbkpFnFUJ3/Auwj/Q+YE7e
WvewFm3TE3zWhYLhvJxVFZUZqtq/98u4ncO8cSnp5PM5y4b5XLtTgm8BFClia8XRNE35cFb1vapa
6u5Qec4x2oKz3P0vx7Jur3hzvy/nW+hw9UM7lfP9GBG1CKuPeQ1A0ZQK2wAUXyWZPPhEfprcLcN8
loB76hA2yui6OjpVGQXNViJGxdg36JBHPRLysMLGCE0PyWzTfmr6zb3JlvplM6Mo7BET7gbDRgm0
Jrcz1a+u3tTHcdTqW4q0TYTJebNkd+NKtXRB3aShmc10BF6ztg5BikaXoN1HDzT3zSUPlPI1ln09
lYlsaQUKM+BNo0IrJgkaedAUhV20PSG0TcO2dwZEstPtZGAChn05s4XZQjSvLv5mK3ejw/Jj7bMW
YhZSPQXftZ239MYJk677CqYYFnp9BQeTK9pu7fE0jCM+tilkpNay7mNnu80wpQQKXj8j1hWk93kl
n34m3FBZ6oNuofEZ9PkBZKu96TKjvZGtMW9/UmSfyBPpm1t8mcQkl9iHXFkSJPUtXJ9GW/ft2E37
ykJTV8VQ5BSS7PZWYaZkw8Pk1liNH6jWbGS+QEExkTgVSRxWXXcP4fyB7mx+McbUPaw6qRWa46Ej
rNT5GKNPfsjXDYPUTsAgcY80DXlF5yxkmMbjLW6KKhIZqkEGtm57vGBrX3HdOwNN4AGFH2oGsBkz
2xdAhU9Wo7wUnoErmJOi0QFILY3xu0V+hOHpcwDUit8BJFeM3vpdNCRUfBcvMKPpR63hj7BqZGRj
a0Ck7YslLEajJs1C01pfF1VHfZtVRMCMLjGeBOGJHJuvtbl00E3gjnQg62umfrN7QNxq+tHEkUYJ
WAXh98INfwmYbONd1Zv4YRizfugMFSS4yJ6x9kA83iaUbXsDhpe1qE+9yWA5EyEPpUb3y7WHdsZI
gXHLsptgF+8Kj1AxQHA0MyuRd3jjmoqOtteK4Suqq3HIy3q7jVcEvDZT/wO+fpT3N52sX/h7VOJ/
TAWEo2GHkQofQ8l+qlqcQGUE40TfRgZO0ux6p6whtSoZUBP/uLHg1xWko9wvSoPWOYUvoRu16w8j
xYzUbX8OSH72uYEIMGeBuXMZavHHZ7An6XG3DJhJ6gvGhgbO90gHMQ/wMOLGBMCPUi0w2h7LKy5Q
HBDdB+zJbjzFxlraHUK1aMpTTpWyWSiW1BQR/f+t3uFvNqz/XfUO22IKWf8fm6W1Jvsj/neDJfma
vxM8RHXOwmDJtFSOyxLcXwZLmqbxELU5A+dmU8Z7XOt2KnEbNu5Jtmqann71V8J6yfM86sy4EGOy
5GrG/6RuR9Xw3xx1SerCuMbwLKw8+D/GHwke2IH1eee1uF+07wksHaEJVw7VsrPMR7W8eHX9WwjM
P13/DWHV9E//3j//2x9WTm1sqM0y89+iO8KXyJ14q1GWM0A/YWCOhNn6TBkhvjOONYEeO/OdKIqf
2DadzIMIj6IKuGdIetNuF985YUlT76H0bUow1EF984+T+Hj5TP/8qFRA/z3PzVKJgSAii0g9jDix
ev8zAXzVeg0BuqndOb0KP6bdesQTbDAsWVi9iKXARLrlvmH2haH2i9NvJH6XK9ianKXKKalsZVgA
7GJEo36C/5XfmhDc9THNb+SGGBQMO0wV1TQTCsLjlrMhPHzKDAmZPFZFkGU0fJX8NqNDwLASz3mM
lBAHlNQBf68R3D4B6aq2KQsIjokv0zpSr1g8ykXBdWJ2WSOoE/Ttdr5M6WyLHrjWmpTpF7Pl60ZO
phFr4xG41ffEgjGrFhtM8LRjY8HD+H2o08RqbnM04u0YN3xNTKBVAcuMjlhfjWOTI1By4l0qoShn
1sOqbfZyLXJZhthyMSIPyGXKZuJynhSMr7hs4lw9TYc/liNyYeKJlZZcmPTdbT1o+klOCUsjAcaU
ixO5kXNHjd6ZrMkUconE58SyxJGzw+t+bRYewRzR57Zow6EFJJYLQLjtwICWeqemrN3koWHDxhvf
BsOmloUFowB9wMB/uVNGzJLYk4fk5rqrtdm7xfp4pwhJjfy6cjqdDfGy7eU3l5NiRE63Tl+mx+u3
lC28fAV1XCzTVJeg7nLLSMxlDSa/oS4nxXLfkbiiyvqvSZQ+kFNhIiG4SK9fVrY0aughtwPcWBZj
sKv+WpalbT0dJ3M7UeiM8Vm03uRjBTk1J2GQPOm9CVDcK3vS1FgDSoDN04f44I7122UXnSDL3aMu
rgRLrLZkS14dTLr0cMa3UR6XhzjjoMse13ws0fpW4H9tVOBEqiUDgYfMJvdLTCTe4LXWzrSoOChJ
y0zbwH/sPM8OzbhiBp9uFO8XL10Aw7vlPJvoDOtqC+WKT162k/jMl9Y2PpVWNGCy+Pt6bSR4KD9U
X5Oj20fdnfw0tfxIvzdyjeaJhaJ8lGmKAPWQW04rqEHk0lWUtWAail25WX63/tNTsK7Id12/Ao3V
LGXUlSs0LnPMxayqI7HeQ07psbiWj26i9cduFcFtxTEFGwiweb8vIDwaaO6ga4o3BEKFkFCM79e3
l62BpWI4FtPlWV3Sc9cta7bvTM7ZLACUVWxkSx6DGUz3XXUpM68Jdoc8uGkjwcStR+a0fPgfzxzU
n8qklKdM9FnMaikHidZiost/l82VeQ9yA3FUblrX+sC5gfxpiX1cH5CvxrGdla88eH03uUs5TNsV
lZv58peHfPPXL2+bsyZ4Bc+jQHgIDhZgj8B9Ykt0UcgoPcobSFXlZ3cEViS/r9zoAknygJQuj5oS
yEokhnV5XCBRKZBULbApG5AqEmCVBMjkc+Wz5H4toLPrrmzJY5e3+8drKoGZrYBnuITBSQVOWySw
9p/e5npMlwCdDlSHRQrGch45xgJKcAWeR/npQ+5l4pAqrlecG7CgFbuzgCll67r585iEFnGPTAnH
UEH1BGApn1MBRq4SmBNv9ef7yZdd37WWr7vu//n0//AW8WgmqsfPsJJ30Kn6L/KiG+KDwYYMMHJn
aQoqpuo7zvAW1lIADnIjKxwtFCCnICm+QWIFjw8IZpdvtQJQkqIWUoe1R73djXQUbFxLfQbR6w4X
NanAzGTrWtO7PlBRROlFNQXxFL+nqOZVfbbsMzHMVfNQqsEw6xjlx2PnSzBdbnQBxlx3/3FMjHod
ixn6q0Jc4U6kBhWufAS39Jo/rq2ONmbDJqMtD7pnntxirA95N4j47OmkaBAA7aQ4IhZZWLadkYpN
9OnTJ/PBzMkrl/9Jwv+XYk5r1rm/5KUDncWrA/LCIQLjb7larYNZPnJOXdTLZdlqKvuZKZsYOmXh
UG6worNwRIg3313rw0I2a9hM3+UPxKKoqqHNYsjd6/eygCF/JVmGz50eC8ktO8Y9xbdytn4Rm9MK
f0PYKS4F8CQ+zCKOMu/X0Kt8YIgYwPk1yQQ8K+E/gfV5zliKVXD0nNaTsAPhmLgcSAgvwo6wESYB
ykYwNlbuGkMIRg69z2TpCS7b28Bcl4U1BM35pu5AbyfcmI8kl59aoefVFEO7bDZzfPAsOw+nYQ1h
irj3DVEGiU5EWRlNB2Sz52nGXFBjgkMUWOcjDtt1UeU8ZWaH6fmwIGOV6JzYiM72LOsl12PIHCdo
sxS9koyigtxcrgDZTO2cSXBOjlTKEpLVhnLvJGSkqrgL+djI3c6ImfeODutkwLsCG9/4YVgsbWfN
JFiRP0xJd3Qe7K1YjrC/kXFopfarX9QyuFa+ZdnsWlCBsqsdN9s9VrX5A9LvY1VgcJm7KGhkqyX2
A00Mxo0J6o9zyTcA0EPUc/7HvqfS2YEpisM5rqWXxwQ2P1ldcbweks+4vEc5TgB2IKLQhvDT3JNP
1gCms4FgQ41cNuHhjDs0coOPyRszInX2wODlU5uccVw+SbYWMXLJ1vUB+bzLSwAgfhSiNCmPOW3r
kbmGQXiDpwgcQIIytsrk5xNNLnYN5Q+BSszZqAqIYw7R7JQAuttp1ayTPCQfTOJ5BKvlabWSx+g/
+HjF2OGg5BLoOkfuqRqtR6g/5oErhSFdT05FF83H2Y5zlYQycWzofsZuDHrfMDOXh6xSU3zVACUa
xDOuD1x354eGGa5JGTSYAEXmwFV8LgAN54Cj5k73xTFGb2XcaF6AZG3+XP10NbInIBkyOh57334p
7ll2PCsB4efJDuHV8wqYtByHLKABn6O1z5vpr91zP98SICpWSZmfxed1ehv1jwmj2SQ/QkzP9SDJ
38zsQcuOOJhC56mzByc7Ep2YrUdHu3GhdYnw4uq2yu7b5XbEiQU7KA9/oJuB7Gdvb1tPsYoS0I/T
Uw7UscKjBA3nex3sc3Xr7s2NEXs/fN/wjArKXwK3HI4jJCnlq1AM8/0/Dc4JNRzE04cVLUT+We92
BkRBP3m14137DbUpKNmkv5CyCnZrouEAoMQVDhOVA2VA0zg66sEuT2NDPexATE9rPrjlLnvtskec
VYo79dDsbsG+Ptxddg8cxC26T/ewzs7QI76ut72f/VoPaOWQRAegdAiadog/l6+YkOyR8f6gqBrM
p/xd9Zu31nd9mKbbLnkwwilETbtLH53AhrjzKGzqdwjk/fJOC5tvUOyS4V4Dt20CVFGwGyOMAued
fYtvVzMeNGbYg1+jpvW/kfz+UJ2sA8EIgO1B/qTcxz/XH8lb86u+bW8XVv77Lijf8UW1WWa/DkQd
3usv/bvp/xzC7eY0fo1OfKr0uB2xVnvinrPO9ePZIGb4COi1moEaB3XNkAWPbGccqzKw2/chC9Pk
eUYR2fpdd7DbMDoQfrHDDp/0b1j+e/vThuPCsFd/mPUTuTnrF6I6FDWw8U1esf3a4VE8jyHgnIER
jrPLAAcWyg87+FvUZBoyttTua3dz6zx5fK3qZO+rT/ZyhvzkBelJm30l+kzuZh0ftzWgh8Tf1HnF
JzC6TULvidytu/iwfIV4hwL3Ns7w3fVzL4T1iAxu/VTkPlyWAaN/L5gjSGO72n426131gY+Muh2+
wJfN9Cec8Zv6fj6o3xuc5rcAHxZCPPnDAGn95vxwYPrOyORQueIsdhMxFSYx8EHzdvlbu+5vrJeJ
CPsb7dD49WfrR8I4iNQSjyHvNnqGlul8mXDhh6r8FVNTxRAPmjemGU5f1xevudXNUL2lKPpUfNV+
CjTR3anfvGpfnKcPQkqy9laDenskLQIfApjBp4I5CkTSZb/ij6OxUt7pn6vjMPmgk86b/W16Kh/d
9/a03GEPCqGrqW65/ZWJPHZ//jTZuzLajT/iffdTuJtqQWWTFuEv2qGoD3jD8gl5+2Jm0b/X7oyz
8UThD7GgV4YzCuSf6t38oXwvHs2g3rNIe9Hf4x/5S0uuO8mFmB7thn10n39uP+P+9QRtJT7ARbix
EKre1yF0ju29OJn3b+uz9UkJjcfsJ7INwkINSHu++guton1eDnXQDkgFj93rcJye9NC8UU/Q+7o3
PfGnD1g3UNN9UtgC5Z2saucQ+cNu9MeXFN8mQjf3rAqydUcIc0vukSAanbjolafpa3nqiD1C4Gbj
hb1TbzEVOsaf4Tjmu/hTHfl89TqAFgIXl9XvvINkeHDD6sn7AsXwDZGKv4X51/JoBUpD5MqDgXUa
1mx7Ok0/xihjT0Yapji7+pbbLTsA0oWQmq3PXIe3sIe1HdAXpIUdd76OVes98ezuciA28Ol7FMa3
rDzDKty4USm5uo+gxKeZnqc7UIHY6AFhreMM5ref+E1Pww0UXMIK633FlRqHKd8BgYnqU/ZrHr33
ltLLgjX4vjUO8DpIlqwIRbl3Qqw6Xa7DYwS8c4yDfN8esy/zXd29svbKcNbhHb2D9VmbyCrAFWpv
3Lp+fGpvowNkizeTz3zE2jxc8v0DRj7OTdscmtBgTKFG6zv7GDgSmVIW/Fwf8lvvw3zMX+O7+Jh8
q7DGu1+Kcsbm+O9x0a1aAB85RBp0G+VUDCHg0Vk1ne5IXuW95kIcGcQKJxJcVXTjWKTOlIBSlAJB
qrvokFzm1jglzTrseKxsDRCwC3dDtiQXQrZmCyPM8NLEBl0NsmK6yc0+O0oKxYWO8f9+tYH0jPAo
XViGWJlfj2QxDHV/4zq/MJx1WFAl3ngef2+yjggvxSiQLouWfKDvm6+4EuFE0aLW9ObOhMe7HZI8
1089yJU7k6y0yVRl2cTmHia+hc+wY5u9GfQJE865jTCrcpE/Jw2Z6TvIxeg7DTAICKzsk0S8nB2j
8Nc8X0O7E345qjCa8VygItkaiEEBUvq9j70zq49EvbEnXCiaAmd2XZSqVbGRhBnZuh7TvGk+lt34
GKmTj6k6CXQrJ5jlCeXdttIaH3q8cozih9hW1bOLeRF63Uo7IRjtj7LGLTdDbt23q6IdZI37upG1
5+suUfX8SpP6IFG2RazaZKtrXLrc60HTJpbUSbvkwpyw9f/L3bntxm0kYfhVBN+bILt5aF44wEay
LTuHTbJeG9kbg5YYi6s5yOTMSOOn36+6ORqSIzmWW4AbiwRCdEgNp6a6uuqvv6rWxzQlpqcWDl4J
J8T+lyOGwNs9nV+UzFlM/sXYfcgdJdDU1c2GnR5XXBPvaVP4qaWD5kWq8cfrt9Smrl9ds9f0KVzV
l3sAKTaL9fH2MpfD2KxZtvRp9fn1/DNIjF61eHVWU80uFJHnetOc3GTQYe23MU0Jx4ZQqdy8f1PQ
FcdUoZtrGWeWvLlqzacX1ABuXlMHoI6d3OiXujGnHz/LJ9ym2bv59goWzYwNLsfC+WSZid78WDBT
4cTckg4s3cB+2f9ss4m3r9T7nxfCnko2rK6mesgW4W366U3MeuKCrEfaFU43AsRZiE6qIIx3ZH6g
JWCknaBIDjzeg8lKbf6TZVCJ46dLhlgwA+f1YguPesvEqf/mnz5sV5clZ4TmqhfLTr/bdCYhc+NL
PGfbQ3y9ft61efLcwqr2A7Zf9t8ymLLhTZIYCl3SMmEsmYcpBixdSj4xdeBK2K3brQHUtiwe90Vg
1uyq5Yew6k7mJTMB6HJ/f/z0cwJCZxFWywtx35v4Zv78/6sY1/cESqfbc1tk+31dt9s/6m49W90u
mJff/sawltUb6PJSiXvoH+261e4WdFR/TXlPZbliieSovGcfyj7Ml2TMKp55fV4/e0JBzpQ5Q9Dp
Vo1TtohTQ2PQDfMG7a9peoqMNuxXiYssh5Vd0oPHCw6UdJ8avvwOnT6//DdfegdOQa/Onz1JklhT
YPTSgjIRY00pI2r6AGVjC+W0oRZYJpPCH0sVbYq7JsXvooWz5ZoGaKzxY7NcDMu2OL+v08FEwt4S
dBllMd2ZUIIKk9FRiWkNdVCWETM+dazKpIB2R3k3NEugSqW+UgvVOXXvk6Zbtc3Zive5Pw8FnaoM
IKAynbEIiCFAYy2AqEe8da2UgupoqHyHpgWd6dxXC6xB4jAwYrRv1z3wCibCZaBtFeeZW5MUmFdg
8aSzz33f8kNdI0qANolvTEyZSi194hoZnxrlSaGKMs4UzkG7RumAXKPSBGtf5xbuPxAqKmFPQQEp
FFVMewEM3UKRRSzziqUbG6i+VOI6v4trnLyD/QWhdZLy0XldEDrh1OuCDvXYwHIos0PnqJn/h2NM
GavttBSWFozRvqbADQFvh/JyJqQeDGJyIDAFIog8xVZMWtDJ74KTgA5EwsXlTum3uwUiJuhGmFQm
/KWpUzBlxIvkDNVmxUZmCU6BHYeEYQtMP/A7DtwPuDwm5JWsK4tLcX1Dp2CySBmazbhK7dyG8Fwj
H1Dqex5SYoUk0YWmeTHtyXFDLSQqjjJOAVZy6zrDcgpc4NrXFjgPaUJLTlqiiFQuyoktqKjAQjKj
kgwXGfduKCCvwLyP1DuPUhGhAOFzniVsvbbR8dAWiiTKYSvGWmdEj0HmUXKL+/oFlm6mRhlihZwB
vLkcsaEWjCa6hivKUJfvm0fdGywQ1ZspZfbBgaOJSnGPGVmzKcidYYoOtVDknAjCa30bVgbmFXSe
+PpGnUUZXQhFpmWYjlyEEx1wTxJHKJtJ2kgiLB2wN9Y7ZkwjPmOlDItfiReYRz1WgRCoOSJZyVzS
gkQivMiZSMb4QisEjWUC5buMhYfsEubhYTA5oYKsNEDhxlLCQ8sfFIkeJ9grYErTyLCpEmSFcEmi
Z9Q60kIWMVhDUDgML8jrgds79rYFQgElLpGJXXGR2lxxpAUSajBNFi8D5RBd0h0QWPBckt15moLm
dqBgVxSML7szUijA2XK5QzMibKeksHwjYIDMR/M7EGRRgK0k0vjFkqCB0GNoCkUa5cCQKuafvEdk
w9ICo+d8vYKYQokNMDkI6JU4YXpDxNyiaWE4DGxFJc8KDmwkfSi9TUFHHAS4irqPBxA4MoUkygrA
xls4MjiESaU8vu+B0OBsBvhEAzGlNE7xLodacMmkId+MSyIK8qzQfCPQuHumb8dWNBcEIZHK4x18
MlYCwYJJyaEkixTkJSyPoCmOeAeNGe9QlSVAGl8kajzQAEgzuPQOmw/vMDD50zdQSPMIPEFa+wxu
wWXLw8NQphG7y3CKlGEkYgjOFPCL0o3odUUSOQMWECwmDDssyagnpsCsUsIlsqw9EhnYecjzvjz2
7R6BwJn4gDAhTyQgvANuJUhCAyRakkLJYNmwlEDc7H0ciBMIgUiPKC6QK3Eexk6hpDxNb+4AdQ5N
CyCDiXfgzA1JlERETHVWqo6TOMEIlQG/SF6dFdYvhKYFJZebp1dIAQ2UweQllbZd10PHCMwI/kg2
nWaFLVO5sCQgsJXxysY7TKCL3EgPOVyFXIr1E89YJlgC+xr20EtwlpCAC/paAokidyNXA7O1QQ/S
yXkgXwCNxfvkEFekdT+47KFgeoCvEiQ5gK2CIvqRAmPXWBBRahDpAMNF0mhv4pJOI/whuSEwouQM
00Ic46wj3CW5JYXPhDqHS9ZC8gc5FURPI+B+BEAouBEk4sgKyUOGXrHk/jSQl4jJDBsMAkRamZah
vNEE4kWl6byKYS71GeJQCxZvBoAMNWTmRve+GMBLhKKXg1VacG3iEkvq1rvJI+ElDaQ0qW+QlGZk
TlJVoBSpVHoAI+RlpCAFsScKKgsHJTyIlWqJdwUuVRFvMM+4GTn2lGOndqCxg5i1VngEmI7hmYK+
Y3LPQ8uQKIFZO/iVhBJTzkLeSdYABA89QRwFZRdBml3WHtLdoO06EK8s2pL0qDkAKWkpPAtjeuQV
M3wGxK0y59dSq3U+KCQtMN/I94Kk/CQEb+ED5kLYmaDtkkCySAXyL7UZm2jbFwxICZJAeseKBEvg
CAQIRjnvNzEFuL0ANwAuwtlxaXZYYEKSsujY0xZAVDR2XsBhoxipSJQmWkiAXMBTYG/1ZbjgbIHb
3RthZK4ZFTj+EfjosCxN3pDjOkt6HozzC6Fpgey2p+B7oGtkT4CLmmIkSaJQNse2AOefrIHAet8c
EtiBiL0jphwsmTuQS/JuLiN7oSI43qDNPcYYHOJO24M3q5UUqiesHkCsMSx3SI59Z8yDuDpfcYHc
tlQxwGd2/lz6npq6u6ud6r4/2DURHf6+byCSLiHpjxn9oYxOdK/tmOLy/Q8jWphtchr8ctf0ZF+n
/9/7N3j40qPX2r2r3Q9Pm7qt2rOLrf3Ftn/MX6s5DVn/mFUfqnk17O1xhbX9kzx7MnrOwX3wN4K7
y4lcOTzectuGrStjwZY85S/4slp0Vbd7RNvsZWMhX8nH1az5i42TzeipXcuIt+zlbNlW58vhUzuq
gL/kxaI+WzVn69VIuAXRfIWf1LPqumrroWTXMuAtue+yOlr+dXS8nK3nH8Zqd5Qa31dhJEPbnI8+
z74x0Ffyy3rZfhw/MrV4ocr6Sj5F402zk2PN2yU8voJfnVcXIwPs40ZvuSwZWSyb8Yl0LRXeohfn
TTXxIo596C15eT02C4cv+Ir96dA3OSTTWzAC1meX25FduJ4NX9E/L9dMV52q2RVkfGX/UjWLkffo
0Sx/ue12Vi3Oh+roSdr+oruuYpt6V7N6ayzfNgR4y2/OLpqP1bhP15FJ/UVzF3STnavKMS/8ZXdd
w79sKRwpxRFAH0P6ct1ORUuN3Fv0crGaGDd7Y6XO5iv51/pDW02ipz7/8he9qcb3Vs8d8Rd8fXRa
za+6i2Z8rfecvceQ/7puu3rkqXpu6GMI/6W+ac5G11hfMXsM4X8u28udXdj8wLXKeotm9sfF0XHV
LrkpR9cOjGZpqnicFzjct9z3vvuK/+dFM9a4axDzFns5IyIZZzUAzlLv8RbN9MDpKATLxvQV/Fu9
WHTb2aaapAn91A1f8X9cLM/ro1fdwd3mOCK+4t1e7rsMsafiPM4LHBpiD9T6in+D9uuuq0chRU+w
9Jd9M84q+w5xX7n/XlUXO4MWn9IXdX3Fvq3bOTfbSLJDQL0lN2Q2E/Pux0f4in5Xce8sPq7GR7Pv
uvUWXnero7d3PbxDwrzlN93ZcsEE25HOHZvRW/b9Kzfun/mzB11HSNPtHJ7RTwfY2d/+AQiYQFhn
s7pqf/gfAAAA//8=</cx:binary>
              </cx:geoCache>
            </cx:geography>
          </cx:layoutPr>
        </cx:series>
      </cx:plotAreaRegion>
    </cx:plotArea>
    <cx:legend pos="r" align="ctr" overlay="0">
      <cx:txPr>
        <a:bodyPr spcFirstLastPara="1" vertOverflow="ellipsis" horzOverflow="overflow" wrap="square" lIns="0" tIns="0" rIns="0" bIns="0" anchor="ctr" anchorCtr="1"/>
        <a:lstStyle/>
        <a:p>
          <a:pPr algn="ctr" rtl="0">
            <a:defRPr>
              <a:solidFill>
                <a:schemeClr val="bg2">
                  <a:lumMod val="50000"/>
                </a:schemeClr>
              </a:solidFill>
            </a:defRPr>
          </a:pPr>
          <a:endParaRPr lang="en-US" sz="900" b="0" i="0" u="none" strike="noStrike" baseline="0">
            <a:solidFill>
              <a:schemeClr val="bg2">
                <a:lumMod val="50000"/>
              </a:schemeClr>
            </a:solidFill>
            <a:latin typeface="Arial"/>
          </a:endParaRPr>
        </a:p>
      </cx:txPr>
    </cx:legend>
  </cx:chart>
</cx:chartSpace>
</file>

<file path=ppt/charts/colors1.xml><?xml version="1.0" encoding="utf-8"?>
<cs:colorStyle xmlns:cs="http://schemas.microsoft.com/office/drawing/2012/chartStyle" xmlns:a="http://schemas.openxmlformats.org/drawingml/2006/main" meth="withinLinearReversed" id="25">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D0505B-133E-4858-848F-3AC546759DB1}" type="doc">
      <dgm:prSet loTypeId="urn:microsoft.com/office/officeart/2017/3/layout/HorizontalPathTimeline" loCatId="process" qsTypeId="urn:microsoft.com/office/officeart/2005/8/quickstyle/simple1" qsCatId="simple" csTypeId="urn:microsoft.com/office/officeart/2005/8/colors/accent1_2" csCatId="accent1" phldr="1"/>
      <dgm:spPr/>
      <dgm:t>
        <a:bodyPr/>
        <a:lstStyle/>
        <a:p>
          <a:endParaRPr lang="en-US"/>
        </a:p>
      </dgm:t>
    </dgm:pt>
    <dgm:pt modelId="{1E7E0B3C-235F-4092-B181-9B10150069B1}">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February</a:t>
          </a:r>
        </a:p>
      </dgm:t>
    </dgm:pt>
    <dgm:pt modelId="{57CB76DF-FE10-4B65-A4AA-418C0F1EAA5A}" type="parTrans" cxnId="{64A0D974-07FF-4F32-86F9-A85084587443}">
      <dgm:prSet/>
      <dgm:spPr/>
      <dgm:t>
        <a:bodyPr/>
        <a:lstStyle/>
        <a:p>
          <a:endParaRPr lang="en-US">
            <a:latin typeface="Calibri" panose="020F0502020204030204" pitchFamily="34" charset="0"/>
            <a:cs typeface="Calibri" panose="020F0502020204030204" pitchFamily="34" charset="0"/>
          </a:endParaRPr>
        </a:p>
      </dgm:t>
    </dgm:pt>
    <dgm:pt modelId="{FC1064FE-952D-4BD7-BC4D-74382E55AA14}" type="sibTrans" cxnId="{64A0D974-07FF-4F32-86F9-A85084587443}">
      <dgm:prSet/>
      <dgm:spPr/>
      <dgm:t>
        <a:bodyPr/>
        <a:lstStyle/>
        <a:p>
          <a:endParaRPr lang="en-US">
            <a:latin typeface="Calibri" panose="020F0502020204030204" pitchFamily="34" charset="0"/>
            <a:cs typeface="Calibri" panose="020F0502020204030204" pitchFamily="34" charset="0"/>
          </a:endParaRPr>
        </a:p>
      </dgm:t>
    </dgm:pt>
    <dgm:pt modelId="{9390995F-F5C0-4F6C-AB46-3451180363E4}">
      <dgm:prSet/>
      <dgm:spPr/>
      <dgm:t>
        <a:bodyPr/>
        <a:lstStyle/>
        <a:p>
          <a:pPr algn="ctr"/>
          <a:r>
            <a:rPr lang="en-US" dirty="0">
              <a:latin typeface="Calibri" panose="020F0502020204030204" pitchFamily="34" charset="0"/>
              <a:cs typeface="Calibri" panose="020F0502020204030204" pitchFamily="34" charset="0"/>
            </a:rPr>
            <a:t>Learn about NLP and conduct preliminary research</a:t>
          </a:r>
        </a:p>
      </dgm:t>
    </dgm:pt>
    <dgm:pt modelId="{6FECE240-2A5D-4916-87B3-C150E14F0A63}" type="parTrans" cxnId="{A14BFCFC-ABEA-46C9-9331-DC33F14B270E}">
      <dgm:prSet/>
      <dgm:spPr/>
      <dgm:t>
        <a:bodyPr/>
        <a:lstStyle/>
        <a:p>
          <a:endParaRPr lang="en-US">
            <a:latin typeface="Calibri" panose="020F0502020204030204" pitchFamily="34" charset="0"/>
            <a:cs typeface="Calibri" panose="020F0502020204030204" pitchFamily="34" charset="0"/>
          </a:endParaRPr>
        </a:p>
      </dgm:t>
    </dgm:pt>
    <dgm:pt modelId="{76DAFE5C-6BAC-4279-A127-A5E7BB956837}" type="sibTrans" cxnId="{A14BFCFC-ABEA-46C9-9331-DC33F14B270E}">
      <dgm:prSet/>
      <dgm:spPr/>
      <dgm:t>
        <a:bodyPr/>
        <a:lstStyle/>
        <a:p>
          <a:endParaRPr lang="en-US">
            <a:latin typeface="Calibri" panose="020F0502020204030204" pitchFamily="34" charset="0"/>
            <a:cs typeface="Calibri" panose="020F0502020204030204" pitchFamily="34" charset="0"/>
          </a:endParaRPr>
        </a:p>
      </dgm:t>
    </dgm:pt>
    <dgm:pt modelId="{B276D42A-605F-44CE-9FF3-B8BF549BACC9}">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March</a:t>
          </a:r>
        </a:p>
      </dgm:t>
    </dgm:pt>
    <dgm:pt modelId="{0A68A39E-0837-4A7D-B970-D55C01F17BE4}" type="parTrans" cxnId="{22104BEF-00DD-40D6-B628-47C6FB9F4098}">
      <dgm:prSet/>
      <dgm:spPr/>
      <dgm:t>
        <a:bodyPr/>
        <a:lstStyle/>
        <a:p>
          <a:endParaRPr lang="en-US">
            <a:latin typeface="Calibri" panose="020F0502020204030204" pitchFamily="34" charset="0"/>
            <a:cs typeface="Calibri" panose="020F0502020204030204" pitchFamily="34" charset="0"/>
          </a:endParaRPr>
        </a:p>
      </dgm:t>
    </dgm:pt>
    <dgm:pt modelId="{C61FE7DF-C8CD-478C-94FA-0ADEAE560ACE}" type="sibTrans" cxnId="{22104BEF-00DD-40D6-B628-47C6FB9F4098}">
      <dgm:prSet/>
      <dgm:spPr/>
      <dgm:t>
        <a:bodyPr/>
        <a:lstStyle/>
        <a:p>
          <a:endParaRPr lang="en-US">
            <a:latin typeface="Calibri" panose="020F0502020204030204" pitchFamily="34" charset="0"/>
            <a:cs typeface="Calibri" panose="020F0502020204030204" pitchFamily="34" charset="0"/>
          </a:endParaRPr>
        </a:p>
      </dgm:t>
    </dgm:pt>
    <dgm:pt modelId="{91881E0F-119E-4C04-B583-F9F6B6038840}">
      <dgm:prSet/>
      <dgm:spPr/>
      <dgm:t>
        <a:bodyPr/>
        <a:lstStyle/>
        <a:p>
          <a:pPr algn="ctr"/>
          <a:r>
            <a:rPr lang="en-US">
              <a:latin typeface="Calibri" panose="020F0502020204030204" pitchFamily="34" charset="0"/>
              <a:cs typeface="Calibri" panose="020F0502020204030204" pitchFamily="34" charset="0"/>
            </a:rPr>
            <a:t>Launch Presentation &amp; Data Exploration</a:t>
          </a:r>
        </a:p>
      </dgm:t>
    </dgm:pt>
    <dgm:pt modelId="{88C0FCA8-99EA-4D3B-9072-B537663A66D0}" type="parTrans" cxnId="{CB6C9EDC-88AE-42EF-A5AB-9DF6C08677D0}">
      <dgm:prSet/>
      <dgm:spPr/>
      <dgm:t>
        <a:bodyPr/>
        <a:lstStyle/>
        <a:p>
          <a:endParaRPr lang="en-US">
            <a:latin typeface="Calibri" panose="020F0502020204030204" pitchFamily="34" charset="0"/>
            <a:cs typeface="Calibri" panose="020F0502020204030204" pitchFamily="34" charset="0"/>
          </a:endParaRPr>
        </a:p>
      </dgm:t>
    </dgm:pt>
    <dgm:pt modelId="{41F6AF30-337D-47C9-B86A-4539FDCDB43A}" type="sibTrans" cxnId="{CB6C9EDC-88AE-42EF-A5AB-9DF6C08677D0}">
      <dgm:prSet/>
      <dgm:spPr/>
      <dgm:t>
        <a:bodyPr/>
        <a:lstStyle/>
        <a:p>
          <a:endParaRPr lang="en-US">
            <a:latin typeface="Calibri" panose="020F0502020204030204" pitchFamily="34" charset="0"/>
            <a:cs typeface="Calibri" panose="020F0502020204030204" pitchFamily="34" charset="0"/>
          </a:endParaRPr>
        </a:p>
      </dgm:t>
    </dgm:pt>
    <dgm:pt modelId="{61A4592E-4690-4CD8-BBDF-553F8BC5B5EE}">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April</a:t>
          </a:r>
        </a:p>
      </dgm:t>
    </dgm:pt>
    <dgm:pt modelId="{9DA56D92-5E99-4541-B39F-9B107331D43F}" type="parTrans" cxnId="{31FBFD17-B852-4E04-B3F6-2EB320DD9DD7}">
      <dgm:prSet/>
      <dgm:spPr/>
      <dgm:t>
        <a:bodyPr/>
        <a:lstStyle/>
        <a:p>
          <a:endParaRPr lang="en-US">
            <a:latin typeface="Calibri" panose="020F0502020204030204" pitchFamily="34" charset="0"/>
            <a:cs typeface="Calibri" panose="020F0502020204030204" pitchFamily="34" charset="0"/>
          </a:endParaRPr>
        </a:p>
      </dgm:t>
    </dgm:pt>
    <dgm:pt modelId="{B6C1CA4F-FB42-4929-921B-9E6BCFE59BD4}" type="sibTrans" cxnId="{31FBFD17-B852-4E04-B3F6-2EB320DD9DD7}">
      <dgm:prSet/>
      <dgm:spPr/>
      <dgm:t>
        <a:bodyPr/>
        <a:lstStyle/>
        <a:p>
          <a:endParaRPr lang="en-US">
            <a:latin typeface="Calibri" panose="020F0502020204030204" pitchFamily="34" charset="0"/>
            <a:cs typeface="Calibri" panose="020F0502020204030204" pitchFamily="34" charset="0"/>
          </a:endParaRPr>
        </a:p>
      </dgm:t>
    </dgm:pt>
    <dgm:pt modelId="{0300F685-BDF0-47D9-8ABE-334326AE2AA9}">
      <dgm:prSet/>
      <dgm:spPr/>
      <dgm:t>
        <a:bodyPr/>
        <a:lstStyle/>
        <a:p>
          <a:pPr algn="ctr"/>
          <a:r>
            <a:rPr lang="en-US" dirty="0">
              <a:latin typeface="Calibri" panose="020F0502020204030204" pitchFamily="34" charset="0"/>
              <a:cs typeface="Calibri" panose="020F0502020204030204" pitchFamily="34" charset="0"/>
            </a:rPr>
            <a:t>Extensive Analysis using NLP and Machine Learning</a:t>
          </a:r>
        </a:p>
      </dgm:t>
    </dgm:pt>
    <dgm:pt modelId="{18E0EEF3-64F5-4F50-8311-D0D6A5298567}" type="parTrans" cxnId="{BE9618F1-411D-4F7C-88BF-E7ABDE145803}">
      <dgm:prSet/>
      <dgm:spPr/>
      <dgm:t>
        <a:bodyPr/>
        <a:lstStyle/>
        <a:p>
          <a:endParaRPr lang="en-US">
            <a:latin typeface="Calibri" panose="020F0502020204030204" pitchFamily="34" charset="0"/>
            <a:cs typeface="Calibri" panose="020F0502020204030204" pitchFamily="34" charset="0"/>
          </a:endParaRPr>
        </a:p>
      </dgm:t>
    </dgm:pt>
    <dgm:pt modelId="{8ACD34AD-2C6F-4B21-A83E-84FC000560D4}" type="sibTrans" cxnId="{BE9618F1-411D-4F7C-88BF-E7ABDE145803}">
      <dgm:prSet/>
      <dgm:spPr/>
      <dgm:t>
        <a:bodyPr/>
        <a:lstStyle/>
        <a:p>
          <a:endParaRPr lang="en-US">
            <a:latin typeface="Calibri" panose="020F0502020204030204" pitchFamily="34" charset="0"/>
            <a:cs typeface="Calibri" panose="020F0502020204030204" pitchFamily="34" charset="0"/>
          </a:endParaRPr>
        </a:p>
      </dgm:t>
    </dgm:pt>
    <dgm:pt modelId="{6689B0F8-D2B7-4572-A917-CC8A7CF225D4}">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June</a:t>
          </a:r>
        </a:p>
      </dgm:t>
    </dgm:pt>
    <dgm:pt modelId="{5023ABE7-3271-44E3-874A-3EB2E7E3C89C}" type="parTrans" cxnId="{DFC5A9F5-34D2-44B7-A4FC-77492D64EB7E}">
      <dgm:prSet/>
      <dgm:spPr/>
      <dgm:t>
        <a:bodyPr/>
        <a:lstStyle/>
        <a:p>
          <a:endParaRPr lang="en-US">
            <a:latin typeface="Calibri" panose="020F0502020204030204" pitchFamily="34" charset="0"/>
            <a:cs typeface="Calibri" panose="020F0502020204030204" pitchFamily="34" charset="0"/>
          </a:endParaRPr>
        </a:p>
      </dgm:t>
    </dgm:pt>
    <dgm:pt modelId="{C540B0F1-88A5-4ACA-93BB-2143800C9286}" type="sibTrans" cxnId="{DFC5A9F5-34D2-44B7-A4FC-77492D64EB7E}">
      <dgm:prSet/>
      <dgm:spPr/>
      <dgm:t>
        <a:bodyPr/>
        <a:lstStyle/>
        <a:p>
          <a:endParaRPr lang="en-US">
            <a:latin typeface="Calibri" panose="020F0502020204030204" pitchFamily="34" charset="0"/>
            <a:cs typeface="Calibri" panose="020F0502020204030204" pitchFamily="34" charset="0"/>
          </a:endParaRPr>
        </a:p>
      </dgm:t>
    </dgm:pt>
    <dgm:pt modelId="{C835F366-CFA8-4707-9FB2-4637ACE681A0}">
      <dgm:prSet/>
      <dgm:spPr/>
      <dgm:t>
        <a:bodyPr/>
        <a:lstStyle/>
        <a:p>
          <a:pPr algn="ctr"/>
          <a:r>
            <a:rPr lang="en-US">
              <a:latin typeface="Calibri" panose="020F0502020204030204" pitchFamily="34" charset="0"/>
              <a:cs typeface="Calibri" panose="020F0502020204030204" pitchFamily="34" charset="0"/>
            </a:rPr>
            <a:t>Interpret Results</a:t>
          </a:r>
        </a:p>
      </dgm:t>
    </dgm:pt>
    <dgm:pt modelId="{9F908130-C229-4AB4-ADEF-8259E2502910}" type="parTrans" cxnId="{AAEE4A45-6D0E-43CC-BABD-81ACD60FE19C}">
      <dgm:prSet/>
      <dgm:spPr/>
      <dgm:t>
        <a:bodyPr/>
        <a:lstStyle/>
        <a:p>
          <a:endParaRPr lang="en-US">
            <a:latin typeface="Calibri" panose="020F0502020204030204" pitchFamily="34" charset="0"/>
            <a:cs typeface="Calibri" panose="020F0502020204030204" pitchFamily="34" charset="0"/>
          </a:endParaRPr>
        </a:p>
      </dgm:t>
    </dgm:pt>
    <dgm:pt modelId="{2FC2A1A8-2BDC-4E6C-AA97-48532AB0E758}" type="sibTrans" cxnId="{AAEE4A45-6D0E-43CC-BABD-81ACD60FE19C}">
      <dgm:prSet/>
      <dgm:spPr/>
      <dgm:t>
        <a:bodyPr/>
        <a:lstStyle/>
        <a:p>
          <a:endParaRPr lang="en-US">
            <a:latin typeface="Calibri" panose="020F0502020204030204" pitchFamily="34" charset="0"/>
            <a:cs typeface="Calibri" panose="020F0502020204030204" pitchFamily="34" charset="0"/>
          </a:endParaRPr>
        </a:p>
      </dgm:t>
    </dgm:pt>
    <dgm:pt modelId="{070B2B55-1D28-4422-90A6-A415C0966D14}">
      <dgm:prSet/>
      <dgm:spPr/>
      <dgm:t>
        <a:bodyPr/>
        <a:lstStyle/>
        <a:p>
          <a:pPr>
            <a:defRPr b="1"/>
          </a:pPr>
          <a:r>
            <a:rPr lang="en-US" dirty="0">
              <a:solidFill>
                <a:schemeClr val="bg1">
                  <a:lumMod val="85000"/>
                </a:schemeClr>
              </a:solidFill>
              <a:latin typeface="Calibri" panose="020F0502020204030204" pitchFamily="34" charset="0"/>
              <a:cs typeface="Calibri" panose="020F0502020204030204" pitchFamily="34" charset="0"/>
            </a:rPr>
            <a:t>July</a:t>
          </a:r>
        </a:p>
      </dgm:t>
    </dgm:pt>
    <dgm:pt modelId="{6A4DA474-ECE8-460F-B0DE-5647477EFC08}" type="parTrans" cxnId="{1C0D25C0-D94D-4B51-BB52-18A0CFB1DCCB}">
      <dgm:prSet/>
      <dgm:spPr/>
      <dgm:t>
        <a:bodyPr/>
        <a:lstStyle/>
        <a:p>
          <a:endParaRPr lang="en-US">
            <a:latin typeface="Calibri" panose="020F0502020204030204" pitchFamily="34" charset="0"/>
            <a:cs typeface="Calibri" panose="020F0502020204030204" pitchFamily="34" charset="0"/>
          </a:endParaRPr>
        </a:p>
      </dgm:t>
    </dgm:pt>
    <dgm:pt modelId="{79EDE88D-51CA-4973-A2C3-DAB2DC92159B}" type="sibTrans" cxnId="{1C0D25C0-D94D-4B51-BB52-18A0CFB1DCCB}">
      <dgm:prSet/>
      <dgm:spPr/>
      <dgm:t>
        <a:bodyPr/>
        <a:lstStyle/>
        <a:p>
          <a:endParaRPr lang="en-US">
            <a:latin typeface="Calibri" panose="020F0502020204030204" pitchFamily="34" charset="0"/>
            <a:cs typeface="Calibri" panose="020F0502020204030204" pitchFamily="34" charset="0"/>
          </a:endParaRPr>
        </a:p>
      </dgm:t>
    </dgm:pt>
    <dgm:pt modelId="{538BE827-2E23-4703-ABB6-6CB7941E823B}">
      <dgm:prSet/>
      <dgm:spPr/>
      <dgm:t>
        <a:bodyPr/>
        <a:lstStyle/>
        <a:p>
          <a:pPr algn="ctr"/>
          <a:r>
            <a:rPr lang="en-US" dirty="0">
              <a:latin typeface="Calibri" panose="020F0502020204030204" pitchFamily="34" charset="0"/>
              <a:cs typeface="Calibri" panose="020F0502020204030204" pitchFamily="34" charset="0"/>
            </a:rPr>
            <a:t>Conclude Analysis and Wrap Presentation</a:t>
          </a:r>
        </a:p>
      </dgm:t>
    </dgm:pt>
    <dgm:pt modelId="{171009AD-CF92-4C06-AB99-F343CF25EC8D}" type="parTrans" cxnId="{38CBC635-8A61-483E-ADAA-11BA468DEE23}">
      <dgm:prSet/>
      <dgm:spPr/>
      <dgm:t>
        <a:bodyPr/>
        <a:lstStyle/>
        <a:p>
          <a:endParaRPr lang="en-US">
            <a:latin typeface="Calibri" panose="020F0502020204030204" pitchFamily="34" charset="0"/>
            <a:cs typeface="Calibri" panose="020F0502020204030204" pitchFamily="34" charset="0"/>
          </a:endParaRPr>
        </a:p>
      </dgm:t>
    </dgm:pt>
    <dgm:pt modelId="{1E4164A9-8D1C-47D2-9D66-86CB4B14F8B0}" type="sibTrans" cxnId="{38CBC635-8A61-483E-ADAA-11BA468DEE23}">
      <dgm:prSet/>
      <dgm:spPr/>
      <dgm:t>
        <a:bodyPr/>
        <a:lstStyle/>
        <a:p>
          <a:endParaRPr lang="en-US">
            <a:latin typeface="Calibri" panose="020F0502020204030204" pitchFamily="34" charset="0"/>
            <a:cs typeface="Calibri" panose="020F0502020204030204" pitchFamily="34" charset="0"/>
          </a:endParaRPr>
        </a:p>
      </dgm:t>
    </dgm:pt>
    <dgm:pt modelId="{4CFE8D29-FA60-4DA2-999F-5E80A4F96217}" type="pres">
      <dgm:prSet presAssocID="{BDD0505B-133E-4858-848F-3AC546759DB1}" presName="root" presStyleCnt="0">
        <dgm:presLayoutVars>
          <dgm:chMax/>
          <dgm:chPref/>
          <dgm:animLvl val="lvl"/>
        </dgm:presLayoutVars>
      </dgm:prSet>
      <dgm:spPr/>
    </dgm:pt>
    <dgm:pt modelId="{BDC04EDC-DE1A-43CB-B739-DE999BF0BF5E}" type="pres">
      <dgm:prSet presAssocID="{BDD0505B-133E-4858-848F-3AC546759DB1}" presName="divider" presStyleLbl="node1" presStyleIdx="0" presStyleCnt="1"/>
      <dgm:spPr/>
    </dgm:pt>
    <dgm:pt modelId="{788CF2FB-9D44-4314-BA50-B58C9BD229EA}" type="pres">
      <dgm:prSet presAssocID="{BDD0505B-133E-4858-848F-3AC546759DB1}" presName="nodes" presStyleCnt="0">
        <dgm:presLayoutVars>
          <dgm:chMax/>
          <dgm:chPref/>
          <dgm:animLvl val="lvl"/>
        </dgm:presLayoutVars>
      </dgm:prSet>
      <dgm:spPr/>
    </dgm:pt>
    <dgm:pt modelId="{778EF120-AA2B-460D-A1F2-713483EB3C5C}" type="pres">
      <dgm:prSet presAssocID="{1E7E0B3C-235F-4092-B181-9B10150069B1}" presName="composite" presStyleCnt="0"/>
      <dgm:spPr/>
    </dgm:pt>
    <dgm:pt modelId="{5C0891EC-579E-44F0-9E16-BCB85A290D68}" type="pres">
      <dgm:prSet presAssocID="{1E7E0B3C-235F-4092-B181-9B10150069B1}" presName="L1TextContainer" presStyleLbl="revTx" presStyleIdx="0" presStyleCnt="5">
        <dgm:presLayoutVars>
          <dgm:chMax val="1"/>
          <dgm:chPref val="1"/>
          <dgm:bulletEnabled val="1"/>
        </dgm:presLayoutVars>
      </dgm:prSet>
      <dgm:spPr/>
    </dgm:pt>
    <dgm:pt modelId="{A5DA8716-9984-4542-9410-4C633ADA8F8C}" type="pres">
      <dgm:prSet presAssocID="{1E7E0B3C-235F-4092-B181-9B10150069B1}" presName="L2TextContainerWrapper" presStyleCnt="0">
        <dgm:presLayoutVars>
          <dgm:chMax val="0"/>
          <dgm:chPref val="0"/>
          <dgm:bulletEnabled val="1"/>
        </dgm:presLayoutVars>
      </dgm:prSet>
      <dgm:spPr/>
    </dgm:pt>
    <dgm:pt modelId="{AF94EA52-9DB9-4F7C-9BD1-100D6BF836CC}" type="pres">
      <dgm:prSet presAssocID="{1E7E0B3C-235F-4092-B181-9B10150069B1}" presName="L2TextContainer" presStyleLbl="bgAccFollowNode1" presStyleIdx="0" presStyleCnt="5"/>
      <dgm:spPr/>
    </dgm:pt>
    <dgm:pt modelId="{C3EB3EEF-05E5-45CF-9952-EC657896BFA5}" type="pres">
      <dgm:prSet presAssocID="{1E7E0B3C-235F-4092-B181-9B10150069B1}" presName="FlexibleEmptyPlaceHolder" presStyleCnt="0"/>
      <dgm:spPr/>
    </dgm:pt>
    <dgm:pt modelId="{CDD01437-B333-4273-8BF9-303974B0F897}" type="pres">
      <dgm:prSet presAssocID="{1E7E0B3C-235F-4092-B181-9B10150069B1}" presName="ConnectLine" presStyleLbl="alignNode1" presStyleIdx="0"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AC82FC70-B506-428F-A3D0-FC0AE53191C6}" type="pres">
      <dgm:prSet presAssocID="{1E7E0B3C-235F-4092-B181-9B10150069B1}" presName="ConnectorPoint" presStyleLbl="fgAcc1" presStyleIdx="0" presStyleCnt="5"/>
      <dgm:spPr>
        <a:solidFill>
          <a:schemeClr val="lt1">
            <a:alpha val="90000"/>
            <a:hueOff val="0"/>
            <a:satOff val="0"/>
            <a:lumOff val="0"/>
            <a:alphaOff val="0"/>
          </a:schemeClr>
        </a:solidFill>
        <a:ln w="25400" cap="flat" cmpd="sng" algn="ctr">
          <a:noFill/>
          <a:prstDash val="solid"/>
        </a:ln>
        <a:effectLst/>
      </dgm:spPr>
    </dgm:pt>
    <dgm:pt modelId="{F4819210-855C-4B65-A94B-D3B17C4E2C47}" type="pres">
      <dgm:prSet presAssocID="{1E7E0B3C-235F-4092-B181-9B10150069B1}" presName="EmptyPlaceHolder" presStyleCnt="0"/>
      <dgm:spPr/>
    </dgm:pt>
    <dgm:pt modelId="{72B9E127-9489-4B1B-8AA0-AACD25F7A122}" type="pres">
      <dgm:prSet presAssocID="{FC1064FE-952D-4BD7-BC4D-74382E55AA14}" presName="spaceBetweenRectangles" presStyleCnt="0"/>
      <dgm:spPr/>
    </dgm:pt>
    <dgm:pt modelId="{F1B86AFE-9BB0-469F-A67D-8E60EE87A4A2}" type="pres">
      <dgm:prSet presAssocID="{B276D42A-605F-44CE-9FF3-B8BF549BACC9}" presName="composite" presStyleCnt="0"/>
      <dgm:spPr/>
    </dgm:pt>
    <dgm:pt modelId="{2430E72C-424F-4E50-84F9-B23AFF45A760}" type="pres">
      <dgm:prSet presAssocID="{B276D42A-605F-44CE-9FF3-B8BF549BACC9}" presName="L1TextContainer" presStyleLbl="revTx" presStyleIdx="1" presStyleCnt="5">
        <dgm:presLayoutVars>
          <dgm:chMax val="1"/>
          <dgm:chPref val="1"/>
          <dgm:bulletEnabled val="1"/>
        </dgm:presLayoutVars>
      </dgm:prSet>
      <dgm:spPr/>
    </dgm:pt>
    <dgm:pt modelId="{A9E924C9-F808-4029-8B2F-CDFC0ABBFB58}" type="pres">
      <dgm:prSet presAssocID="{B276D42A-605F-44CE-9FF3-B8BF549BACC9}" presName="L2TextContainerWrapper" presStyleCnt="0">
        <dgm:presLayoutVars>
          <dgm:chMax val="0"/>
          <dgm:chPref val="0"/>
          <dgm:bulletEnabled val="1"/>
        </dgm:presLayoutVars>
      </dgm:prSet>
      <dgm:spPr/>
    </dgm:pt>
    <dgm:pt modelId="{E99A84D4-2215-4DEF-9951-C3A0D6A641FE}" type="pres">
      <dgm:prSet presAssocID="{B276D42A-605F-44CE-9FF3-B8BF549BACC9}" presName="L2TextContainer" presStyleLbl="bgAccFollowNode1" presStyleIdx="1" presStyleCnt="5"/>
      <dgm:spPr/>
    </dgm:pt>
    <dgm:pt modelId="{2F644516-882E-442B-A663-A14AAC492A28}" type="pres">
      <dgm:prSet presAssocID="{B276D42A-605F-44CE-9FF3-B8BF549BACC9}" presName="FlexibleEmptyPlaceHolder" presStyleCnt="0"/>
      <dgm:spPr/>
    </dgm:pt>
    <dgm:pt modelId="{D731AB06-05E4-40B4-B3F8-E320DEB53BF1}" type="pres">
      <dgm:prSet presAssocID="{B276D42A-605F-44CE-9FF3-B8BF549BACC9}" presName="ConnectLine" presStyleLbl="alignNode1" presStyleIdx="1"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5F355D25-2A70-4CB1-9A18-74920781FC47}" type="pres">
      <dgm:prSet presAssocID="{B276D42A-605F-44CE-9FF3-B8BF549BACC9}" presName="ConnectorPoint" presStyleLbl="fgAcc1" presStyleIdx="1" presStyleCnt="5"/>
      <dgm:spPr>
        <a:solidFill>
          <a:schemeClr val="lt1">
            <a:alpha val="90000"/>
            <a:hueOff val="0"/>
            <a:satOff val="0"/>
            <a:lumOff val="0"/>
            <a:alphaOff val="0"/>
          </a:schemeClr>
        </a:solidFill>
        <a:ln w="25400" cap="flat" cmpd="sng" algn="ctr">
          <a:noFill/>
          <a:prstDash val="solid"/>
        </a:ln>
        <a:effectLst/>
      </dgm:spPr>
    </dgm:pt>
    <dgm:pt modelId="{1678D938-B338-4E48-97B5-A24865E534D4}" type="pres">
      <dgm:prSet presAssocID="{B276D42A-605F-44CE-9FF3-B8BF549BACC9}" presName="EmptyPlaceHolder" presStyleCnt="0"/>
      <dgm:spPr/>
    </dgm:pt>
    <dgm:pt modelId="{16F10EC4-F042-4740-8A83-4E61F1FD1060}" type="pres">
      <dgm:prSet presAssocID="{C61FE7DF-C8CD-478C-94FA-0ADEAE560ACE}" presName="spaceBetweenRectangles" presStyleCnt="0"/>
      <dgm:spPr/>
    </dgm:pt>
    <dgm:pt modelId="{514A6BD9-A73A-4195-B821-3FA7A0C01239}" type="pres">
      <dgm:prSet presAssocID="{61A4592E-4690-4CD8-BBDF-553F8BC5B5EE}" presName="composite" presStyleCnt="0"/>
      <dgm:spPr/>
    </dgm:pt>
    <dgm:pt modelId="{2E389DBF-B485-406C-96BB-07A37C3D6FC9}" type="pres">
      <dgm:prSet presAssocID="{61A4592E-4690-4CD8-BBDF-553F8BC5B5EE}" presName="L1TextContainer" presStyleLbl="revTx" presStyleIdx="2" presStyleCnt="5">
        <dgm:presLayoutVars>
          <dgm:chMax val="1"/>
          <dgm:chPref val="1"/>
          <dgm:bulletEnabled val="1"/>
        </dgm:presLayoutVars>
      </dgm:prSet>
      <dgm:spPr/>
    </dgm:pt>
    <dgm:pt modelId="{94FC7170-FA33-496F-8C10-18544FE9A8E5}" type="pres">
      <dgm:prSet presAssocID="{61A4592E-4690-4CD8-BBDF-553F8BC5B5EE}" presName="L2TextContainerWrapper" presStyleCnt="0">
        <dgm:presLayoutVars>
          <dgm:chMax val="0"/>
          <dgm:chPref val="0"/>
          <dgm:bulletEnabled val="1"/>
        </dgm:presLayoutVars>
      </dgm:prSet>
      <dgm:spPr/>
    </dgm:pt>
    <dgm:pt modelId="{FEFF6740-10DC-40F5-B09C-8F5AFFE49AC8}" type="pres">
      <dgm:prSet presAssocID="{61A4592E-4690-4CD8-BBDF-553F8BC5B5EE}" presName="L2TextContainer" presStyleLbl="bgAccFollowNode1" presStyleIdx="2" presStyleCnt="5"/>
      <dgm:spPr/>
    </dgm:pt>
    <dgm:pt modelId="{BBB997EE-E086-4CA9-8885-E5DA27C990F2}" type="pres">
      <dgm:prSet presAssocID="{61A4592E-4690-4CD8-BBDF-553F8BC5B5EE}" presName="FlexibleEmptyPlaceHolder" presStyleCnt="0"/>
      <dgm:spPr/>
    </dgm:pt>
    <dgm:pt modelId="{018AF27E-65B5-4B8A-8B53-5189356D3091}" type="pres">
      <dgm:prSet presAssocID="{61A4592E-4690-4CD8-BBDF-553F8BC5B5EE}" presName="ConnectLine" presStyleLbl="alignNode1" presStyleIdx="2"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4062123E-6804-496B-AA7E-4E33244492EB}" type="pres">
      <dgm:prSet presAssocID="{61A4592E-4690-4CD8-BBDF-553F8BC5B5EE}" presName="ConnectorPoint" presStyleLbl="fgAcc1" presStyleIdx="2" presStyleCnt="5"/>
      <dgm:spPr>
        <a:solidFill>
          <a:schemeClr val="lt1">
            <a:alpha val="90000"/>
            <a:hueOff val="0"/>
            <a:satOff val="0"/>
            <a:lumOff val="0"/>
            <a:alphaOff val="0"/>
          </a:schemeClr>
        </a:solidFill>
        <a:ln w="25400" cap="flat" cmpd="sng" algn="ctr">
          <a:noFill/>
          <a:prstDash val="solid"/>
        </a:ln>
        <a:effectLst/>
      </dgm:spPr>
    </dgm:pt>
    <dgm:pt modelId="{A88F72E7-3DAC-4CBD-A531-C5413E86FDD7}" type="pres">
      <dgm:prSet presAssocID="{61A4592E-4690-4CD8-BBDF-553F8BC5B5EE}" presName="EmptyPlaceHolder" presStyleCnt="0"/>
      <dgm:spPr/>
    </dgm:pt>
    <dgm:pt modelId="{3410CF3D-E1C6-45AD-B1EB-D4188D43527E}" type="pres">
      <dgm:prSet presAssocID="{B6C1CA4F-FB42-4929-921B-9E6BCFE59BD4}" presName="spaceBetweenRectangles" presStyleCnt="0"/>
      <dgm:spPr/>
    </dgm:pt>
    <dgm:pt modelId="{0D5E8A69-3E15-4BFA-BB2E-6815734696BD}" type="pres">
      <dgm:prSet presAssocID="{6689B0F8-D2B7-4572-A917-CC8A7CF225D4}" presName="composite" presStyleCnt="0"/>
      <dgm:spPr/>
    </dgm:pt>
    <dgm:pt modelId="{33F5E698-4BBE-4AB5-BA00-469D6E8EC1C3}" type="pres">
      <dgm:prSet presAssocID="{6689B0F8-D2B7-4572-A917-CC8A7CF225D4}" presName="L1TextContainer" presStyleLbl="revTx" presStyleIdx="3" presStyleCnt="5">
        <dgm:presLayoutVars>
          <dgm:chMax val="1"/>
          <dgm:chPref val="1"/>
          <dgm:bulletEnabled val="1"/>
        </dgm:presLayoutVars>
      </dgm:prSet>
      <dgm:spPr/>
    </dgm:pt>
    <dgm:pt modelId="{8B137555-92C5-4B9A-A030-B3F12BC8B8B3}" type="pres">
      <dgm:prSet presAssocID="{6689B0F8-D2B7-4572-A917-CC8A7CF225D4}" presName="L2TextContainerWrapper" presStyleCnt="0">
        <dgm:presLayoutVars>
          <dgm:chMax val="0"/>
          <dgm:chPref val="0"/>
          <dgm:bulletEnabled val="1"/>
        </dgm:presLayoutVars>
      </dgm:prSet>
      <dgm:spPr/>
    </dgm:pt>
    <dgm:pt modelId="{8E6201AD-9BAE-4610-973D-6E416CC1016F}" type="pres">
      <dgm:prSet presAssocID="{6689B0F8-D2B7-4572-A917-CC8A7CF225D4}" presName="L2TextContainer" presStyleLbl="bgAccFollowNode1" presStyleIdx="3" presStyleCnt="5"/>
      <dgm:spPr/>
    </dgm:pt>
    <dgm:pt modelId="{BD70F33D-0249-46DB-8BC8-F56F0A539558}" type="pres">
      <dgm:prSet presAssocID="{6689B0F8-D2B7-4572-A917-CC8A7CF225D4}" presName="FlexibleEmptyPlaceHolder" presStyleCnt="0"/>
      <dgm:spPr/>
    </dgm:pt>
    <dgm:pt modelId="{69378578-32C3-44D7-AED3-F648EA2C7A6B}" type="pres">
      <dgm:prSet presAssocID="{6689B0F8-D2B7-4572-A917-CC8A7CF225D4}" presName="ConnectLine" presStyleLbl="alignNode1" presStyleIdx="3"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14D8E246-BAC0-4A24-A2E9-B401FF8A67BC}" type="pres">
      <dgm:prSet presAssocID="{6689B0F8-D2B7-4572-A917-CC8A7CF225D4}" presName="ConnectorPoint" presStyleLbl="fgAcc1" presStyleIdx="3" presStyleCnt="5"/>
      <dgm:spPr>
        <a:solidFill>
          <a:schemeClr val="lt1">
            <a:alpha val="90000"/>
            <a:hueOff val="0"/>
            <a:satOff val="0"/>
            <a:lumOff val="0"/>
            <a:alphaOff val="0"/>
          </a:schemeClr>
        </a:solidFill>
        <a:ln w="25400" cap="flat" cmpd="sng" algn="ctr">
          <a:noFill/>
          <a:prstDash val="solid"/>
        </a:ln>
        <a:effectLst/>
      </dgm:spPr>
    </dgm:pt>
    <dgm:pt modelId="{F5C6411D-317A-46A2-98BD-5ACC0D818E9A}" type="pres">
      <dgm:prSet presAssocID="{6689B0F8-D2B7-4572-A917-CC8A7CF225D4}" presName="EmptyPlaceHolder" presStyleCnt="0"/>
      <dgm:spPr/>
    </dgm:pt>
    <dgm:pt modelId="{E8348E55-5C99-43E8-8907-404AA3C4E6F2}" type="pres">
      <dgm:prSet presAssocID="{C540B0F1-88A5-4ACA-93BB-2143800C9286}" presName="spaceBetweenRectangles" presStyleCnt="0"/>
      <dgm:spPr/>
    </dgm:pt>
    <dgm:pt modelId="{297294A4-9E50-4F08-A63D-EA94F8F35C8D}" type="pres">
      <dgm:prSet presAssocID="{070B2B55-1D28-4422-90A6-A415C0966D14}" presName="composite" presStyleCnt="0"/>
      <dgm:spPr/>
    </dgm:pt>
    <dgm:pt modelId="{A551B21E-1301-4B83-A48C-134141E20C77}" type="pres">
      <dgm:prSet presAssocID="{070B2B55-1D28-4422-90A6-A415C0966D14}" presName="L1TextContainer" presStyleLbl="revTx" presStyleIdx="4" presStyleCnt="5">
        <dgm:presLayoutVars>
          <dgm:chMax val="1"/>
          <dgm:chPref val="1"/>
          <dgm:bulletEnabled val="1"/>
        </dgm:presLayoutVars>
      </dgm:prSet>
      <dgm:spPr/>
    </dgm:pt>
    <dgm:pt modelId="{9C8C3717-4258-4286-A714-6CCC1EFBC487}" type="pres">
      <dgm:prSet presAssocID="{070B2B55-1D28-4422-90A6-A415C0966D14}" presName="L2TextContainerWrapper" presStyleCnt="0">
        <dgm:presLayoutVars>
          <dgm:chMax val="0"/>
          <dgm:chPref val="0"/>
          <dgm:bulletEnabled val="1"/>
        </dgm:presLayoutVars>
      </dgm:prSet>
      <dgm:spPr/>
    </dgm:pt>
    <dgm:pt modelId="{FB5D76D6-599E-4DDE-82D5-356E7734C29E}" type="pres">
      <dgm:prSet presAssocID="{070B2B55-1D28-4422-90A6-A415C0966D14}" presName="L2TextContainer" presStyleLbl="bgAccFollowNode1" presStyleIdx="4" presStyleCnt="5"/>
      <dgm:spPr/>
    </dgm:pt>
    <dgm:pt modelId="{5586AD3B-9EDB-4B71-882E-FB997D8E3123}" type="pres">
      <dgm:prSet presAssocID="{070B2B55-1D28-4422-90A6-A415C0966D14}" presName="FlexibleEmptyPlaceHolder" presStyleCnt="0"/>
      <dgm:spPr/>
    </dgm:pt>
    <dgm:pt modelId="{C07D0F61-A087-4EE5-9FDE-701DE492ADA4}" type="pres">
      <dgm:prSet presAssocID="{070B2B55-1D28-4422-90A6-A415C0966D14}" presName="ConnectLine" presStyleLbl="alignNode1" presStyleIdx="4"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gm:spPr>
    </dgm:pt>
    <dgm:pt modelId="{772682C9-E517-45C5-A661-19F25163A5D6}" type="pres">
      <dgm:prSet presAssocID="{070B2B55-1D28-4422-90A6-A415C0966D14}" presName="ConnectorPoint" presStyleLbl="fgAcc1" presStyleIdx="4" presStyleCnt="5"/>
      <dgm:spPr>
        <a:solidFill>
          <a:schemeClr val="lt1">
            <a:alpha val="90000"/>
            <a:hueOff val="0"/>
            <a:satOff val="0"/>
            <a:lumOff val="0"/>
            <a:alphaOff val="0"/>
          </a:schemeClr>
        </a:solidFill>
        <a:ln w="25400" cap="flat" cmpd="sng" algn="ctr">
          <a:noFill/>
          <a:prstDash val="solid"/>
        </a:ln>
        <a:effectLst/>
      </dgm:spPr>
    </dgm:pt>
    <dgm:pt modelId="{39FB5618-8CD8-4846-8E92-6B8F3A2F3387}" type="pres">
      <dgm:prSet presAssocID="{070B2B55-1D28-4422-90A6-A415C0966D14}" presName="EmptyPlaceHolder" presStyleCnt="0"/>
      <dgm:spPr/>
    </dgm:pt>
  </dgm:ptLst>
  <dgm:cxnLst>
    <dgm:cxn modelId="{0D91E112-A41D-44B2-8E9B-B650F8A70BBF}" type="presOf" srcId="{B276D42A-605F-44CE-9FF3-B8BF549BACC9}" destId="{2430E72C-424F-4E50-84F9-B23AFF45A760}" srcOrd="0" destOrd="0" presId="urn:microsoft.com/office/officeart/2017/3/layout/HorizontalPathTimeline"/>
    <dgm:cxn modelId="{31FBFD17-B852-4E04-B3F6-2EB320DD9DD7}" srcId="{BDD0505B-133E-4858-848F-3AC546759DB1}" destId="{61A4592E-4690-4CD8-BBDF-553F8BC5B5EE}" srcOrd="2" destOrd="0" parTransId="{9DA56D92-5E99-4541-B39F-9B107331D43F}" sibTransId="{B6C1CA4F-FB42-4929-921B-9E6BCFE59BD4}"/>
    <dgm:cxn modelId="{1B2E931F-E451-4C20-BB0C-F7B91498EE5C}" type="presOf" srcId="{6689B0F8-D2B7-4572-A917-CC8A7CF225D4}" destId="{33F5E698-4BBE-4AB5-BA00-469D6E8EC1C3}" srcOrd="0" destOrd="0" presId="urn:microsoft.com/office/officeart/2017/3/layout/HorizontalPathTimeline"/>
    <dgm:cxn modelId="{10E7F532-1466-4466-AB34-D0CEEF90DB1F}" type="presOf" srcId="{0300F685-BDF0-47D9-8ABE-334326AE2AA9}" destId="{FEFF6740-10DC-40F5-B09C-8F5AFFE49AC8}" srcOrd="0" destOrd="0" presId="urn:microsoft.com/office/officeart/2017/3/layout/HorizontalPathTimeline"/>
    <dgm:cxn modelId="{38CBC635-8A61-483E-ADAA-11BA468DEE23}" srcId="{070B2B55-1D28-4422-90A6-A415C0966D14}" destId="{538BE827-2E23-4703-ABB6-6CB7941E823B}" srcOrd="0" destOrd="0" parTransId="{171009AD-CF92-4C06-AB99-F343CF25EC8D}" sibTransId="{1E4164A9-8D1C-47D2-9D66-86CB4B14F8B0}"/>
    <dgm:cxn modelId="{AAEE4A45-6D0E-43CC-BABD-81ACD60FE19C}" srcId="{6689B0F8-D2B7-4572-A917-CC8A7CF225D4}" destId="{C835F366-CFA8-4707-9FB2-4637ACE681A0}" srcOrd="0" destOrd="0" parTransId="{9F908130-C229-4AB4-ADEF-8259E2502910}" sibTransId="{2FC2A1A8-2BDC-4E6C-AA97-48532AB0E758}"/>
    <dgm:cxn modelId="{989CA346-7DFB-4FD3-85FC-5CC2C58C55B5}" type="presOf" srcId="{070B2B55-1D28-4422-90A6-A415C0966D14}" destId="{A551B21E-1301-4B83-A48C-134141E20C77}" srcOrd="0" destOrd="0" presId="urn:microsoft.com/office/officeart/2017/3/layout/HorizontalPathTimeline"/>
    <dgm:cxn modelId="{117F6F49-283C-49E0-B71D-C4F3C69472F5}" type="presOf" srcId="{9390995F-F5C0-4F6C-AB46-3451180363E4}" destId="{AF94EA52-9DB9-4F7C-9BD1-100D6BF836CC}" srcOrd="0" destOrd="0" presId="urn:microsoft.com/office/officeart/2017/3/layout/HorizontalPathTimeline"/>
    <dgm:cxn modelId="{3AFBA24B-CC3F-4C0B-9122-323E48D4F917}" type="presOf" srcId="{BDD0505B-133E-4858-848F-3AC546759DB1}" destId="{4CFE8D29-FA60-4DA2-999F-5E80A4F96217}" srcOrd="0" destOrd="0" presId="urn:microsoft.com/office/officeart/2017/3/layout/HorizontalPathTimeline"/>
    <dgm:cxn modelId="{64A0D974-07FF-4F32-86F9-A85084587443}" srcId="{BDD0505B-133E-4858-848F-3AC546759DB1}" destId="{1E7E0B3C-235F-4092-B181-9B10150069B1}" srcOrd="0" destOrd="0" parTransId="{57CB76DF-FE10-4B65-A4AA-418C0F1EAA5A}" sibTransId="{FC1064FE-952D-4BD7-BC4D-74382E55AA14}"/>
    <dgm:cxn modelId="{69CFD69F-D506-4B92-972A-9E146EF1695C}" type="presOf" srcId="{C835F366-CFA8-4707-9FB2-4637ACE681A0}" destId="{8E6201AD-9BAE-4610-973D-6E416CC1016F}" srcOrd="0" destOrd="0" presId="urn:microsoft.com/office/officeart/2017/3/layout/HorizontalPathTimeline"/>
    <dgm:cxn modelId="{B0056BA4-AA1B-478D-BD47-667236D533F3}" type="presOf" srcId="{538BE827-2E23-4703-ABB6-6CB7941E823B}" destId="{FB5D76D6-599E-4DDE-82D5-356E7734C29E}" srcOrd="0" destOrd="0" presId="urn:microsoft.com/office/officeart/2017/3/layout/HorizontalPathTimeline"/>
    <dgm:cxn modelId="{49ABB4BB-64A9-4E5F-AB62-DAB14768A62E}" type="presOf" srcId="{91881E0F-119E-4C04-B583-F9F6B6038840}" destId="{E99A84D4-2215-4DEF-9951-C3A0D6A641FE}" srcOrd="0" destOrd="0" presId="urn:microsoft.com/office/officeart/2017/3/layout/HorizontalPathTimeline"/>
    <dgm:cxn modelId="{1C0D25C0-D94D-4B51-BB52-18A0CFB1DCCB}" srcId="{BDD0505B-133E-4858-848F-3AC546759DB1}" destId="{070B2B55-1D28-4422-90A6-A415C0966D14}" srcOrd="4" destOrd="0" parTransId="{6A4DA474-ECE8-460F-B0DE-5647477EFC08}" sibTransId="{79EDE88D-51CA-4973-A2C3-DAB2DC92159B}"/>
    <dgm:cxn modelId="{CB6C9EDC-88AE-42EF-A5AB-9DF6C08677D0}" srcId="{B276D42A-605F-44CE-9FF3-B8BF549BACC9}" destId="{91881E0F-119E-4C04-B583-F9F6B6038840}" srcOrd="0" destOrd="0" parTransId="{88C0FCA8-99EA-4D3B-9072-B537663A66D0}" sibTransId="{41F6AF30-337D-47C9-B86A-4539FDCDB43A}"/>
    <dgm:cxn modelId="{22104BEF-00DD-40D6-B628-47C6FB9F4098}" srcId="{BDD0505B-133E-4858-848F-3AC546759DB1}" destId="{B276D42A-605F-44CE-9FF3-B8BF549BACC9}" srcOrd="1" destOrd="0" parTransId="{0A68A39E-0837-4A7D-B970-D55C01F17BE4}" sibTransId="{C61FE7DF-C8CD-478C-94FA-0ADEAE560ACE}"/>
    <dgm:cxn modelId="{BE9618F1-411D-4F7C-88BF-E7ABDE145803}" srcId="{61A4592E-4690-4CD8-BBDF-553F8BC5B5EE}" destId="{0300F685-BDF0-47D9-8ABE-334326AE2AA9}" srcOrd="0" destOrd="0" parTransId="{18E0EEF3-64F5-4F50-8311-D0D6A5298567}" sibTransId="{8ACD34AD-2C6F-4B21-A83E-84FC000560D4}"/>
    <dgm:cxn modelId="{DFC5A9F5-34D2-44B7-A4FC-77492D64EB7E}" srcId="{BDD0505B-133E-4858-848F-3AC546759DB1}" destId="{6689B0F8-D2B7-4572-A917-CC8A7CF225D4}" srcOrd="3" destOrd="0" parTransId="{5023ABE7-3271-44E3-874A-3EB2E7E3C89C}" sibTransId="{C540B0F1-88A5-4ACA-93BB-2143800C9286}"/>
    <dgm:cxn modelId="{E181DDFA-D628-4AB1-A02D-7EB6F70D4F54}" type="presOf" srcId="{1E7E0B3C-235F-4092-B181-9B10150069B1}" destId="{5C0891EC-579E-44F0-9E16-BCB85A290D68}" srcOrd="0" destOrd="0" presId="urn:microsoft.com/office/officeart/2017/3/layout/HorizontalPathTimeline"/>
    <dgm:cxn modelId="{A14BFCFC-ABEA-46C9-9331-DC33F14B270E}" srcId="{1E7E0B3C-235F-4092-B181-9B10150069B1}" destId="{9390995F-F5C0-4F6C-AB46-3451180363E4}" srcOrd="0" destOrd="0" parTransId="{6FECE240-2A5D-4916-87B3-C150E14F0A63}" sibTransId="{76DAFE5C-6BAC-4279-A127-A5E7BB956837}"/>
    <dgm:cxn modelId="{CC83A7FD-DC0C-4870-B7D5-C9AFFEA2E65A}" type="presOf" srcId="{61A4592E-4690-4CD8-BBDF-553F8BC5B5EE}" destId="{2E389DBF-B485-406C-96BB-07A37C3D6FC9}" srcOrd="0" destOrd="0" presId="urn:microsoft.com/office/officeart/2017/3/layout/HorizontalPathTimeline"/>
    <dgm:cxn modelId="{E4C83ECA-7F37-4B0E-8FA9-91D9E4F0FE35}" type="presParOf" srcId="{4CFE8D29-FA60-4DA2-999F-5E80A4F96217}" destId="{BDC04EDC-DE1A-43CB-B739-DE999BF0BF5E}" srcOrd="0" destOrd="0" presId="urn:microsoft.com/office/officeart/2017/3/layout/HorizontalPathTimeline"/>
    <dgm:cxn modelId="{C992E81B-07F5-4328-82A6-637911D28E61}" type="presParOf" srcId="{4CFE8D29-FA60-4DA2-999F-5E80A4F96217}" destId="{788CF2FB-9D44-4314-BA50-B58C9BD229EA}" srcOrd="1" destOrd="0" presId="urn:microsoft.com/office/officeart/2017/3/layout/HorizontalPathTimeline"/>
    <dgm:cxn modelId="{FECB709B-F2C7-4ED6-AB02-C48D51505084}" type="presParOf" srcId="{788CF2FB-9D44-4314-BA50-B58C9BD229EA}" destId="{778EF120-AA2B-460D-A1F2-713483EB3C5C}" srcOrd="0" destOrd="0" presId="urn:microsoft.com/office/officeart/2017/3/layout/HorizontalPathTimeline"/>
    <dgm:cxn modelId="{B1DF07AB-2F50-46A4-9860-381E85CA0EFE}" type="presParOf" srcId="{778EF120-AA2B-460D-A1F2-713483EB3C5C}" destId="{5C0891EC-579E-44F0-9E16-BCB85A290D68}" srcOrd="0" destOrd="0" presId="urn:microsoft.com/office/officeart/2017/3/layout/HorizontalPathTimeline"/>
    <dgm:cxn modelId="{8AFC9FC2-867C-4059-BB2B-3A8B68E40E46}" type="presParOf" srcId="{778EF120-AA2B-460D-A1F2-713483EB3C5C}" destId="{A5DA8716-9984-4542-9410-4C633ADA8F8C}" srcOrd="1" destOrd="0" presId="urn:microsoft.com/office/officeart/2017/3/layout/HorizontalPathTimeline"/>
    <dgm:cxn modelId="{E1AE0D03-9D97-4841-B497-1C2382FD938A}" type="presParOf" srcId="{A5DA8716-9984-4542-9410-4C633ADA8F8C}" destId="{AF94EA52-9DB9-4F7C-9BD1-100D6BF836CC}" srcOrd="0" destOrd="0" presId="urn:microsoft.com/office/officeart/2017/3/layout/HorizontalPathTimeline"/>
    <dgm:cxn modelId="{CCBAAF99-75E0-4C03-8ED3-C463E407F236}" type="presParOf" srcId="{A5DA8716-9984-4542-9410-4C633ADA8F8C}" destId="{C3EB3EEF-05E5-45CF-9952-EC657896BFA5}" srcOrd="1" destOrd="0" presId="urn:microsoft.com/office/officeart/2017/3/layout/HorizontalPathTimeline"/>
    <dgm:cxn modelId="{6428938F-4682-4BA4-B60A-790D21180BD6}" type="presParOf" srcId="{778EF120-AA2B-460D-A1F2-713483EB3C5C}" destId="{CDD01437-B333-4273-8BF9-303974B0F897}" srcOrd="2" destOrd="0" presId="urn:microsoft.com/office/officeart/2017/3/layout/HorizontalPathTimeline"/>
    <dgm:cxn modelId="{12F4E2F3-4AAA-4600-A472-D8234AE7F975}" type="presParOf" srcId="{778EF120-AA2B-460D-A1F2-713483EB3C5C}" destId="{AC82FC70-B506-428F-A3D0-FC0AE53191C6}" srcOrd="3" destOrd="0" presId="urn:microsoft.com/office/officeart/2017/3/layout/HorizontalPathTimeline"/>
    <dgm:cxn modelId="{16382286-2E54-4F5F-A963-B6C195DBCFD5}" type="presParOf" srcId="{778EF120-AA2B-460D-A1F2-713483EB3C5C}" destId="{F4819210-855C-4B65-A94B-D3B17C4E2C47}" srcOrd="4" destOrd="0" presId="urn:microsoft.com/office/officeart/2017/3/layout/HorizontalPathTimeline"/>
    <dgm:cxn modelId="{3D0883D9-5A95-4F1D-8CEE-5439E3DD5C1F}" type="presParOf" srcId="{788CF2FB-9D44-4314-BA50-B58C9BD229EA}" destId="{72B9E127-9489-4B1B-8AA0-AACD25F7A122}" srcOrd="1" destOrd="0" presId="urn:microsoft.com/office/officeart/2017/3/layout/HorizontalPathTimeline"/>
    <dgm:cxn modelId="{E9161296-DD44-4DCF-981E-91619AD8BAD7}" type="presParOf" srcId="{788CF2FB-9D44-4314-BA50-B58C9BD229EA}" destId="{F1B86AFE-9BB0-469F-A67D-8E60EE87A4A2}" srcOrd="2" destOrd="0" presId="urn:microsoft.com/office/officeart/2017/3/layout/HorizontalPathTimeline"/>
    <dgm:cxn modelId="{67375B7D-4624-4CFC-BF65-D8EC1750213C}" type="presParOf" srcId="{F1B86AFE-9BB0-469F-A67D-8E60EE87A4A2}" destId="{2430E72C-424F-4E50-84F9-B23AFF45A760}" srcOrd="0" destOrd="0" presId="urn:microsoft.com/office/officeart/2017/3/layout/HorizontalPathTimeline"/>
    <dgm:cxn modelId="{474B6759-BE4E-4040-9D2A-2609A26419CF}" type="presParOf" srcId="{F1B86AFE-9BB0-469F-A67D-8E60EE87A4A2}" destId="{A9E924C9-F808-4029-8B2F-CDFC0ABBFB58}" srcOrd="1" destOrd="0" presId="urn:microsoft.com/office/officeart/2017/3/layout/HorizontalPathTimeline"/>
    <dgm:cxn modelId="{50AF29A9-D01C-4C28-A87C-EA7B82E6C97E}" type="presParOf" srcId="{A9E924C9-F808-4029-8B2F-CDFC0ABBFB58}" destId="{E99A84D4-2215-4DEF-9951-C3A0D6A641FE}" srcOrd="0" destOrd="0" presId="urn:microsoft.com/office/officeart/2017/3/layout/HorizontalPathTimeline"/>
    <dgm:cxn modelId="{E4FB788B-7F2D-4DB2-A6AD-94353D04903A}" type="presParOf" srcId="{A9E924C9-F808-4029-8B2F-CDFC0ABBFB58}" destId="{2F644516-882E-442B-A663-A14AAC492A28}" srcOrd="1" destOrd="0" presId="urn:microsoft.com/office/officeart/2017/3/layout/HorizontalPathTimeline"/>
    <dgm:cxn modelId="{C593B314-E2A5-43EE-98A0-AD93F86872B2}" type="presParOf" srcId="{F1B86AFE-9BB0-469F-A67D-8E60EE87A4A2}" destId="{D731AB06-05E4-40B4-B3F8-E320DEB53BF1}" srcOrd="2" destOrd="0" presId="urn:microsoft.com/office/officeart/2017/3/layout/HorizontalPathTimeline"/>
    <dgm:cxn modelId="{780B1E58-CE92-4183-A808-A173A791CC6B}" type="presParOf" srcId="{F1B86AFE-9BB0-469F-A67D-8E60EE87A4A2}" destId="{5F355D25-2A70-4CB1-9A18-74920781FC47}" srcOrd="3" destOrd="0" presId="urn:microsoft.com/office/officeart/2017/3/layout/HorizontalPathTimeline"/>
    <dgm:cxn modelId="{6F0D9564-F3ED-4CD4-9AF1-B32E5AAE1DAB}" type="presParOf" srcId="{F1B86AFE-9BB0-469F-A67D-8E60EE87A4A2}" destId="{1678D938-B338-4E48-97B5-A24865E534D4}" srcOrd="4" destOrd="0" presId="urn:microsoft.com/office/officeart/2017/3/layout/HorizontalPathTimeline"/>
    <dgm:cxn modelId="{AEE068A2-550E-4ED9-98A4-1E71D359AF27}" type="presParOf" srcId="{788CF2FB-9D44-4314-BA50-B58C9BD229EA}" destId="{16F10EC4-F042-4740-8A83-4E61F1FD1060}" srcOrd="3" destOrd="0" presId="urn:microsoft.com/office/officeart/2017/3/layout/HorizontalPathTimeline"/>
    <dgm:cxn modelId="{CD4E9FB4-056B-46F0-A8E8-51DC1223DC37}" type="presParOf" srcId="{788CF2FB-9D44-4314-BA50-B58C9BD229EA}" destId="{514A6BD9-A73A-4195-B821-3FA7A0C01239}" srcOrd="4" destOrd="0" presId="urn:microsoft.com/office/officeart/2017/3/layout/HorizontalPathTimeline"/>
    <dgm:cxn modelId="{92BD49CE-0E20-4D78-824B-0B8F60A83F62}" type="presParOf" srcId="{514A6BD9-A73A-4195-B821-3FA7A0C01239}" destId="{2E389DBF-B485-406C-96BB-07A37C3D6FC9}" srcOrd="0" destOrd="0" presId="urn:microsoft.com/office/officeart/2017/3/layout/HorizontalPathTimeline"/>
    <dgm:cxn modelId="{83EB3723-7B4F-4183-B97C-4B1257042318}" type="presParOf" srcId="{514A6BD9-A73A-4195-B821-3FA7A0C01239}" destId="{94FC7170-FA33-496F-8C10-18544FE9A8E5}" srcOrd="1" destOrd="0" presId="urn:microsoft.com/office/officeart/2017/3/layout/HorizontalPathTimeline"/>
    <dgm:cxn modelId="{3303DC64-9D4A-4D88-ABAC-3A46D061141B}" type="presParOf" srcId="{94FC7170-FA33-496F-8C10-18544FE9A8E5}" destId="{FEFF6740-10DC-40F5-B09C-8F5AFFE49AC8}" srcOrd="0" destOrd="0" presId="urn:microsoft.com/office/officeart/2017/3/layout/HorizontalPathTimeline"/>
    <dgm:cxn modelId="{1AAE55A9-4203-4F05-B84D-0926EDE3D464}" type="presParOf" srcId="{94FC7170-FA33-496F-8C10-18544FE9A8E5}" destId="{BBB997EE-E086-4CA9-8885-E5DA27C990F2}" srcOrd="1" destOrd="0" presId="urn:microsoft.com/office/officeart/2017/3/layout/HorizontalPathTimeline"/>
    <dgm:cxn modelId="{2A2F1766-2BFC-4983-95FC-21ED01D2F85E}" type="presParOf" srcId="{514A6BD9-A73A-4195-B821-3FA7A0C01239}" destId="{018AF27E-65B5-4B8A-8B53-5189356D3091}" srcOrd="2" destOrd="0" presId="urn:microsoft.com/office/officeart/2017/3/layout/HorizontalPathTimeline"/>
    <dgm:cxn modelId="{7C537691-47EA-4565-910A-FFFB95D9FE63}" type="presParOf" srcId="{514A6BD9-A73A-4195-B821-3FA7A0C01239}" destId="{4062123E-6804-496B-AA7E-4E33244492EB}" srcOrd="3" destOrd="0" presId="urn:microsoft.com/office/officeart/2017/3/layout/HorizontalPathTimeline"/>
    <dgm:cxn modelId="{7BAD7AA5-C10B-4365-946B-AD44F57876B4}" type="presParOf" srcId="{514A6BD9-A73A-4195-B821-3FA7A0C01239}" destId="{A88F72E7-3DAC-4CBD-A531-C5413E86FDD7}" srcOrd="4" destOrd="0" presId="urn:microsoft.com/office/officeart/2017/3/layout/HorizontalPathTimeline"/>
    <dgm:cxn modelId="{1CB7A1C3-6E11-467A-9C2F-E9421AADD35D}" type="presParOf" srcId="{788CF2FB-9D44-4314-BA50-B58C9BD229EA}" destId="{3410CF3D-E1C6-45AD-B1EB-D4188D43527E}" srcOrd="5" destOrd="0" presId="urn:microsoft.com/office/officeart/2017/3/layout/HorizontalPathTimeline"/>
    <dgm:cxn modelId="{3A14DB5F-B061-4093-9C83-9BAF73D10FD8}" type="presParOf" srcId="{788CF2FB-9D44-4314-BA50-B58C9BD229EA}" destId="{0D5E8A69-3E15-4BFA-BB2E-6815734696BD}" srcOrd="6" destOrd="0" presId="urn:microsoft.com/office/officeart/2017/3/layout/HorizontalPathTimeline"/>
    <dgm:cxn modelId="{3206A9DD-B269-4B9D-B085-0005E95C560E}" type="presParOf" srcId="{0D5E8A69-3E15-4BFA-BB2E-6815734696BD}" destId="{33F5E698-4BBE-4AB5-BA00-469D6E8EC1C3}" srcOrd="0" destOrd="0" presId="urn:microsoft.com/office/officeart/2017/3/layout/HorizontalPathTimeline"/>
    <dgm:cxn modelId="{B667682C-C161-44B7-B171-D3E15D43C644}" type="presParOf" srcId="{0D5E8A69-3E15-4BFA-BB2E-6815734696BD}" destId="{8B137555-92C5-4B9A-A030-B3F12BC8B8B3}" srcOrd="1" destOrd="0" presId="urn:microsoft.com/office/officeart/2017/3/layout/HorizontalPathTimeline"/>
    <dgm:cxn modelId="{1398750C-0232-4462-AFA1-35F22F9A50B6}" type="presParOf" srcId="{8B137555-92C5-4B9A-A030-B3F12BC8B8B3}" destId="{8E6201AD-9BAE-4610-973D-6E416CC1016F}" srcOrd="0" destOrd="0" presId="urn:microsoft.com/office/officeart/2017/3/layout/HorizontalPathTimeline"/>
    <dgm:cxn modelId="{34729C5B-E0D0-4065-82D8-8C841D3DF45B}" type="presParOf" srcId="{8B137555-92C5-4B9A-A030-B3F12BC8B8B3}" destId="{BD70F33D-0249-46DB-8BC8-F56F0A539558}" srcOrd="1" destOrd="0" presId="urn:microsoft.com/office/officeart/2017/3/layout/HorizontalPathTimeline"/>
    <dgm:cxn modelId="{2D30283F-1547-482E-8E66-598FC5DDA731}" type="presParOf" srcId="{0D5E8A69-3E15-4BFA-BB2E-6815734696BD}" destId="{69378578-32C3-44D7-AED3-F648EA2C7A6B}" srcOrd="2" destOrd="0" presId="urn:microsoft.com/office/officeart/2017/3/layout/HorizontalPathTimeline"/>
    <dgm:cxn modelId="{6E0052FB-53A3-4D73-BFE3-3C0095C33716}" type="presParOf" srcId="{0D5E8A69-3E15-4BFA-BB2E-6815734696BD}" destId="{14D8E246-BAC0-4A24-A2E9-B401FF8A67BC}" srcOrd="3" destOrd="0" presId="urn:microsoft.com/office/officeart/2017/3/layout/HorizontalPathTimeline"/>
    <dgm:cxn modelId="{17108299-A3E8-4DA5-8148-692154033959}" type="presParOf" srcId="{0D5E8A69-3E15-4BFA-BB2E-6815734696BD}" destId="{F5C6411D-317A-46A2-98BD-5ACC0D818E9A}" srcOrd="4" destOrd="0" presId="urn:microsoft.com/office/officeart/2017/3/layout/HorizontalPathTimeline"/>
    <dgm:cxn modelId="{E16507D8-0BC9-4C72-9176-94393F26711E}" type="presParOf" srcId="{788CF2FB-9D44-4314-BA50-B58C9BD229EA}" destId="{E8348E55-5C99-43E8-8907-404AA3C4E6F2}" srcOrd="7" destOrd="0" presId="urn:microsoft.com/office/officeart/2017/3/layout/HorizontalPathTimeline"/>
    <dgm:cxn modelId="{1E8C1918-F1EB-46F9-BD38-4A45AC3DC844}" type="presParOf" srcId="{788CF2FB-9D44-4314-BA50-B58C9BD229EA}" destId="{297294A4-9E50-4F08-A63D-EA94F8F35C8D}" srcOrd="8" destOrd="0" presId="urn:microsoft.com/office/officeart/2017/3/layout/HorizontalPathTimeline"/>
    <dgm:cxn modelId="{CB6B90ED-3C1B-4FEA-9778-AC1BA69845D4}" type="presParOf" srcId="{297294A4-9E50-4F08-A63D-EA94F8F35C8D}" destId="{A551B21E-1301-4B83-A48C-134141E20C77}" srcOrd="0" destOrd="0" presId="urn:microsoft.com/office/officeart/2017/3/layout/HorizontalPathTimeline"/>
    <dgm:cxn modelId="{47EE4730-AE17-4FB1-8029-40F2B31C1922}" type="presParOf" srcId="{297294A4-9E50-4F08-A63D-EA94F8F35C8D}" destId="{9C8C3717-4258-4286-A714-6CCC1EFBC487}" srcOrd="1" destOrd="0" presId="urn:microsoft.com/office/officeart/2017/3/layout/HorizontalPathTimeline"/>
    <dgm:cxn modelId="{43FFFBED-A862-445F-8EB0-13464838A66B}" type="presParOf" srcId="{9C8C3717-4258-4286-A714-6CCC1EFBC487}" destId="{FB5D76D6-599E-4DDE-82D5-356E7734C29E}" srcOrd="0" destOrd="0" presId="urn:microsoft.com/office/officeart/2017/3/layout/HorizontalPathTimeline"/>
    <dgm:cxn modelId="{AF90CA87-8FCB-433F-9695-61D9D9CB7F96}" type="presParOf" srcId="{9C8C3717-4258-4286-A714-6CCC1EFBC487}" destId="{5586AD3B-9EDB-4B71-882E-FB997D8E3123}" srcOrd="1" destOrd="0" presId="urn:microsoft.com/office/officeart/2017/3/layout/HorizontalPathTimeline"/>
    <dgm:cxn modelId="{97DB76C7-BC43-4B46-9BAC-A06140C72864}" type="presParOf" srcId="{297294A4-9E50-4F08-A63D-EA94F8F35C8D}" destId="{C07D0F61-A087-4EE5-9FDE-701DE492ADA4}" srcOrd="2" destOrd="0" presId="urn:microsoft.com/office/officeart/2017/3/layout/HorizontalPathTimeline"/>
    <dgm:cxn modelId="{72E29A48-4056-4C64-B7D1-AC1516D452E3}" type="presParOf" srcId="{297294A4-9E50-4F08-A63D-EA94F8F35C8D}" destId="{772682C9-E517-45C5-A661-19F25163A5D6}" srcOrd="3" destOrd="0" presId="urn:microsoft.com/office/officeart/2017/3/layout/HorizontalPathTimeline"/>
    <dgm:cxn modelId="{BC8EB9EB-B57A-40CE-8363-38A811394268}" type="presParOf" srcId="{297294A4-9E50-4F08-A63D-EA94F8F35C8D}" destId="{39FB5618-8CD8-4846-8E92-6B8F3A2F3387}"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C06594-5F4D-4F05-A403-63F0AF51B444}" type="doc">
      <dgm:prSet loTypeId="urn:microsoft.com/office/officeart/2005/8/layout/vList2" loCatId="list" qsTypeId="urn:microsoft.com/office/officeart/2005/8/quickstyle/simple3" qsCatId="simple" csTypeId="urn:microsoft.com/office/officeart/2005/8/colors/accent0_3" csCatId="mainScheme" phldr="1"/>
      <dgm:spPr/>
      <dgm:t>
        <a:bodyPr/>
        <a:lstStyle/>
        <a:p>
          <a:endParaRPr lang="en-US"/>
        </a:p>
      </dgm:t>
    </dgm:pt>
    <dgm:pt modelId="{12130ECF-0859-445A-AD85-B25A99427E47}">
      <dgm:prSet/>
      <dgm:spPr/>
      <dgm:t>
        <a:bodyPr/>
        <a:lstStyle/>
        <a:p>
          <a:r>
            <a:rPr lang="en-US">
              <a:latin typeface="Calibri" panose="020F0502020204030204" pitchFamily="34" charset="0"/>
              <a:cs typeface="Calibri" panose="020F0502020204030204" pitchFamily="34" charset="0"/>
            </a:rPr>
            <a:t>Understanding more about the workings of NLP</a:t>
          </a:r>
        </a:p>
      </dgm:t>
    </dgm:pt>
    <dgm:pt modelId="{3799FDC9-0E90-4B8C-8010-4747AE7ECD80}" type="parTrans" cxnId="{7396CDDC-1523-4D76-ACCA-47165712DBCB}">
      <dgm:prSet/>
      <dgm:spPr/>
      <dgm:t>
        <a:bodyPr/>
        <a:lstStyle/>
        <a:p>
          <a:endParaRPr lang="en-US">
            <a:latin typeface="Calibri" panose="020F0502020204030204" pitchFamily="34" charset="0"/>
            <a:cs typeface="Calibri" panose="020F0502020204030204" pitchFamily="34" charset="0"/>
          </a:endParaRPr>
        </a:p>
      </dgm:t>
    </dgm:pt>
    <dgm:pt modelId="{F9339535-D1BE-401E-80C8-5F0D8BA64D6D}" type="sibTrans" cxnId="{7396CDDC-1523-4D76-ACCA-47165712DBCB}">
      <dgm:prSet/>
      <dgm:spPr/>
      <dgm:t>
        <a:bodyPr/>
        <a:lstStyle/>
        <a:p>
          <a:endParaRPr lang="en-US">
            <a:latin typeface="Calibri" panose="020F0502020204030204" pitchFamily="34" charset="0"/>
            <a:cs typeface="Calibri" panose="020F0502020204030204" pitchFamily="34" charset="0"/>
          </a:endParaRPr>
        </a:p>
      </dgm:t>
    </dgm:pt>
    <dgm:pt modelId="{258EC230-3C48-4ECF-BD8A-11B2DB84A77D}">
      <dgm:prSet/>
      <dgm:spPr/>
      <dgm:t>
        <a:bodyPr/>
        <a:lstStyle/>
        <a:p>
          <a:r>
            <a:rPr lang="en-US">
              <a:latin typeface="Calibri" panose="020F0502020204030204" pitchFamily="34" charset="0"/>
              <a:cs typeface="Calibri" panose="020F0502020204030204" pitchFamily="34" charset="0"/>
            </a:rPr>
            <a:t>How to build my own machine learning model</a:t>
          </a:r>
        </a:p>
      </dgm:t>
    </dgm:pt>
    <dgm:pt modelId="{14F2CED8-10A9-4812-8B09-E3E4070FDF8C}" type="parTrans" cxnId="{5D9BD40E-3B2E-42A5-B5DD-29FF811AAD5D}">
      <dgm:prSet/>
      <dgm:spPr/>
      <dgm:t>
        <a:bodyPr/>
        <a:lstStyle/>
        <a:p>
          <a:endParaRPr lang="en-US">
            <a:latin typeface="Calibri" panose="020F0502020204030204" pitchFamily="34" charset="0"/>
            <a:cs typeface="Calibri" panose="020F0502020204030204" pitchFamily="34" charset="0"/>
          </a:endParaRPr>
        </a:p>
      </dgm:t>
    </dgm:pt>
    <dgm:pt modelId="{F9A59C51-F1A5-447B-A400-D2E56151AF32}" type="sibTrans" cxnId="{5D9BD40E-3B2E-42A5-B5DD-29FF811AAD5D}">
      <dgm:prSet/>
      <dgm:spPr/>
      <dgm:t>
        <a:bodyPr/>
        <a:lstStyle/>
        <a:p>
          <a:endParaRPr lang="en-US">
            <a:latin typeface="Calibri" panose="020F0502020204030204" pitchFamily="34" charset="0"/>
            <a:cs typeface="Calibri" panose="020F0502020204030204" pitchFamily="34" charset="0"/>
          </a:endParaRPr>
        </a:p>
      </dgm:t>
    </dgm:pt>
    <dgm:pt modelId="{0C8F51D6-9A5B-4E88-9FE7-723C33F45642}">
      <dgm:prSet/>
      <dgm:spPr/>
      <dgm:t>
        <a:bodyPr/>
        <a:lstStyle/>
        <a:p>
          <a:r>
            <a:rPr lang="en-US" dirty="0">
              <a:latin typeface="Calibri" panose="020F0502020204030204" pitchFamily="34" charset="0"/>
              <a:cs typeface="Calibri" panose="020F0502020204030204" pitchFamily="34" charset="0"/>
            </a:rPr>
            <a:t>Applying real life concepts to the data</a:t>
          </a:r>
        </a:p>
      </dgm:t>
    </dgm:pt>
    <dgm:pt modelId="{0DB00AA3-3FCF-4DAC-9E13-D261CC6E6F59}" type="parTrans" cxnId="{28370C00-1FA2-4717-989E-F5CD6B865C15}">
      <dgm:prSet/>
      <dgm:spPr/>
      <dgm:t>
        <a:bodyPr/>
        <a:lstStyle/>
        <a:p>
          <a:endParaRPr lang="en-US">
            <a:latin typeface="Calibri" panose="020F0502020204030204" pitchFamily="34" charset="0"/>
            <a:cs typeface="Calibri" panose="020F0502020204030204" pitchFamily="34" charset="0"/>
          </a:endParaRPr>
        </a:p>
      </dgm:t>
    </dgm:pt>
    <dgm:pt modelId="{FDCDE555-B46C-42CA-AF6B-5CEE2B57E8AB}" type="sibTrans" cxnId="{28370C00-1FA2-4717-989E-F5CD6B865C15}">
      <dgm:prSet/>
      <dgm:spPr/>
      <dgm:t>
        <a:bodyPr/>
        <a:lstStyle/>
        <a:p>
          <a:endParaRPr lang="en-US">
            <a:latin typeface="Calibri" panose="020F0502020204030204" pitchFamily="34" charset="0"/>
            <a:cs typeface="Calibri" panose="020F0502020204030204" pitchFamily="34" charset="0"/>
          </a:endParaRPr>
        </a:p>
      </dgm:t>
    </dgm:pt>
    <dgm:pt modelId="{C5A31099-9608-4812-B7A4-BA90398D3807}">
      <dgm:prSet/>
      <dgm:spPr/>
      <dgm:t>
        <a:bodyPr/>
        <a:lstStyle/>
        <a:p>
          <a:r>
            <a:rPr lang="en-US" dirty="0">
              <a:latin typeface="Calibri" panose="020F0502020204030204" pitchFamily="34" charset="0"/>
              <a:cs typeface="Calibri" panose="020F0502020204030204" pitchFamily="34" charset="0"/>
            </a:rPr>
            <a:t>Gain insight about Twitter discourse about COVID-19 and vaccinations</a:t>
          </a:r>
        </a:p>
      </dgm:t>
    </dgm:pt>
    <dgm:pt modelId="{EF00D9FF-2224-4FA2-AF2B-73B40166D0C5}" type="parTrans" cxnId="{BB02865F-4940-4BB8-AF9A-A4446CDA4E52}">
      <dgm:prSet/>
      <dgm:spPr/>
      <dgm:t>
        <a:bodyPr/>
        <a:lstStyle/>
        <a:p>
          <a:endParaRPr lang="en-US">
            <a:latin typeface="Calibri" panose="020F0502020204030204" pitchFamily="34" charset="0"/>
            <a:cs typeface="Calibri" panose="020F0502020204030204" pitchFamily="34" charset="0"/>
          </a:endParaRPr>
        </a:p>
      </dgm:t>
    </dgm:pt>
    <dgm:pt modelId="{5AB28342-C3C1-4C64-8D13-91E96D482BF2}" type="sibTrans" cxnId="{BB02865F-4940-4BB8-AF9A-A4446CDA4E52}">
      <dgm:prSet/>
      <dgm:spPr/>
      <dgm:t>
        <a:bodyPr/>
        <a:lstStyle/>
        <a:p>
          <a:endParaRPr lang="en-US">
            <a:latin typeface="Calibri" panose="020F0502020204030204" pitchFamily="34" charset="0"/>
            <a:cs typeface="Calibri" panose="020F0502020204030204" pitchFamily="34" charset="0"/>
          </a:endParaRPr>
        </a:p>
      </dgm:t>
    </dgm:pt>
    <dgm:pt modelId="{0A34C816-CB56-4C53-BDF0-0772CFEC9C0D}">
      <dgm:prSet/>
      <dgm:spPr/>
      <dgm:t>
        <a:bodyPr/>
        <a:lstStyle/>
        <a:p>
          <a:r>
            <a:rPr lang="en-US" dirty="0">
              <a:latin typeface="Calibri" panose="020F0502020204030204" pitchFamily="34" charset="0"/>
              <a:cs typeface="Calibri" panose="020F0502020204030204" pitchFamily="34" charset="0"/>
            </a:rPr>
            <a:t>Hugging Face</a:t>
          </a:r>
        </a:p>
      </dgm:t>
    </dgm:pt>
    <dgm:pt modelId="{3DCB92BC-C99A-4A08-A12E-B37374784D92}" type="parTrans" cxnId="{7804BD1F-11DD-4317-8C8E-24372EE7CEDD}">
      <dgm:prSet/>
      <dgm:spPr/>
      <dgm:t>
        <a:bodyPr/>
        <a:lstStyle/>
        <a:p>
          <a:endParaRPr lang="en-US"/>
        </a:p>
      </dgm:t>
    </dgm:pt>
    <dgm:pt modelId="{2A49D809-9939-46A1-AF9E-9B6AF0AFE01F}" type="sibTrans" cxnId="{7804BD1F-11DD-4317-8C8E-24372EE7CEDD}">
      <dgm:prSet/>
      <dgm:spPr/>
      <dgm:t>
        <a:bodyPr/>
        <a:lstStyle/>
        <a:p>
          <a:endParaRPr lang="en-US"/>
        </a:p>
      </dgm:t>
    </dgm:pt>
    <dgm:pt modelId="{A823B069-0510-44DA-8BD9-F438223B2A15}" type="pres">
      <dgm:prSet presAssocID="{34C06594-5F4D-4F05-A403-63F0AF51B444}" presName="linear" presStyleCnt="0">
        <dgm:presLayoutVars>
          <dgm:animLvl val="lvl"/>
          <dgm:resizeHandles val="exact"/>
        </dgm:presLayoutVars>
      </dgm:prSet>
      <dgm:spPr/>
    </dgm:pt>
    <dgm:pt modelId="{D6419239-5B17-4423-81E1-7E50126C878E}" type="pres">
      <dgm:prSet presAssocID="{12130ECF-0859-445A-AD85-B25A99427E47}" presName="parentText" presStyleLbl="node1" presStyleIdx="0" presStyleCnt="5">
        <dgm:presLayoutVars>
          <dgm:chMax val="0"/>
          <dgm:bulletEnabled val="1"/>
        </dgm:presLayoutVars>
      </dgm:prSet>
      <dgm:spPr/>
    </dgm:pt>
    <dgm:pt modelId="{D1FE282A-C87F-4271-93BA-176D24D58066}" type="pres">
      <dgm:prSet presAssocID="{F9339535-D1BE-401E-80C8-5F0D8BA64D6D}" presName="spacer" presStyleCnt="0"/>
      <dgm:spPr/>
    </dgm:pt>
    <dgm:pt modelId="{C075B7A0-3B8C-4ACE-A6B9-0A28207BADF3}" type="pres">
      <dgm:prSet presAssocID="{258EC230-3C48-4ECF-BD8A-11B2DB84A77D}" presName="parentText" presStyleLbl="node1" presStyleIdx="1" presStyleCnt="5">
        <dgm:presLayoutVars>
          <dgm:chMax val="0"/>
          <dgm:bulletEnabled val="1"/>
        </dgm:presLayoutVars>
      </dgm:prSet>
      <dgm:spPr/>
    </dgm:pt>
    <dgm:pt modelId="{E944EE7C-23AE-426B-8D20-495BA87B5558}" type="pres">
      <dgm:prSet presAssocID="{F9A59C51-F1A5-447B-A400-D2E56151AF32}" presName="spacer" presStyleCnt="0"/>
      <dgm:spPr/>
    </dgm:pt>
    <dgm:pt modelId="{BFAA45A2-5499-4A79-9045-9680A1DD62D1}" type="pres">
      <dgm:prSet presAssocID="{0C8F51D6-9A5B-4E88-9FE7-723C33F45642}" presName="parentText" presStyleLbl="node1" presStyleIdx="2" presStyleCnt="5">
        <dgm:presLayoutVars>
          <dgm:chMax val="0"/>
          <dgm:bulletEnabled val="1"/>
        </dgm:presLayoutVars>
      </dgm:prSet>
      <dgm:spPr/>
    </dgm:pt>
    <dgm:pt modelId="{2BECC33C-D4D6-4625-92B5-EE9E43975513}" type="pres">
      <dgm:prSet presAssocID="{FDCDE555-B46C-42CA-AF6B-5CEE2B57E8AB}" presName="spacer" presStyleCnt="0"/>
      <dgm:spPr/>
    </dgm:pt>
    <dgm:pt modelId="{A7854E34-2C9C-4166-8F88-0D3479EBABE9}" type="pres">
      <dgm:prSet presAssocID="{C5A31099-9608-4812-B7A4-BA90398D3807}" presName="parentText" presStyleLbl="node1" presStyleIdx="3" presStyleCnt="5">
        <dgm:presLayoutVars>
          <dgm:chMax val="0"/>
          <dgm:bulletEnabled val="1"/>
        </dgm:presLayoutVars>
      </dgm:prSet>
      <dgm:spPr/>
    </dgm:pt>
    <dgm:pt modelId="{2F0F1A39-9475-42B4-B8CD-66D30EBB7011}" type="pres">
      <dgm:prSet presAssocID="{5AB28342-C3C1-4C64-8D13-91E96D482BF2}" presName="spacer" presStyleCnt="0"/>
      <dgm:spPr/>
    </dgm:pt>
    <dgm:pt modelId="{C85B012C-C9EC-404A-8F33-9C1A84185F8D}" type="pres">
      <dgm:prSet presAssocID="{0A34C816-CB56-4C53-BDF0-0772CFEC9C0D}" presName="parentText" presStyleLbl="node1" presStyleIdx="4" presStyleCnt="5">
        <dgm:presLayoutVars>
          <dgm:chMax val="0"/>
          <dgm:bulletEnabled val="1"/>
        </dgm:presLayoutVars>
      </dgm:prSet>
      <dgm:spPr/>
    </dgm:pt>
  </dgm:ptLst>
  <dgm:cxnLst>
    <dgm:cxn modelId="{28370C00-1FA2-4717-989E-F5CD6B865C15}" srcId="{34C06594-5F4D-4F05-A403-63F0AF51B444}" destId="{0C8F51D6-9A5B-4E88-9FE7-723C33F45642}" srcOrd="2" destOrd="0" parTransId="{0DB00AA3-3FCF-4DAC-9E13-D261CC6E6F59}" sibTransId="{FDCDE555-B46C-42CA-AF6B-5CEE2B57E8AB}"/>
    <dgm:cxn modelId="{5D9BD40E-3B2E-42A5-B5DD-29FF811AAD5D}" srcId="{34C06594-5F4D-4F05-A403-63F0AF51B444}" destId="{258EC230-3C48-4ECF-BD8A-11B2DB84A77D}" srcOrd="1" destOrd="0" parTransId="{14F2CED8-10A9-4812-8B09-E3E4070FDF8C}" sibTransId="{F9A59C51-F1A5-447B-A400-D2E56151AF32}"/>
    <dgm:cxn modelId="{7804BD1F-11DD-4317-8C8E-24372EE7CEDD}" srcId="{34C06594-5F4D-4F05-A403-63F0AF51B444}" destId="{0A34C816-CB56-4C53-BDF0-0772CFEC9C0D}" srcOrd="4" destOrd="0" parTransId="{3DCB92BC-C99A-4A08-A12E-B37374784D92}" sibTransId="{2A49D809-9939-46A1-AF9E-9B6AF0AFE01F}"/>
    <dgm:cxn modelId="{02DA953A-B3BB-4C05-AF36-48D26B70C19F}" type="presOf" srcId="{258EC230-3C48-4ECF-BD8A-11B2DB84A77D}" destId="{C075B7A0-3B8C-4ACE-A6B9-0A28207BADF3}" srcOrd="0" destOrd="0" presId="urn:microsoft.com/office/officeart/2005/8/layout/vList2"/>
    <dgm:cxn modelId="{BB02865F-4940-4BB8-AF9A-A4446CDA4E52}" srcId="{34C06594-5F4D-4F05-A403-63F0AF51B444}" destId="{C5A31099-9608-4812-B7A4-BA90398D3807}" srcOrd="3" destOrd="0" parTransId="{EF00D9FF-2224-4FA2-AF2B-73B40166D0C5}" sibTransId="{5AB28342-C3C1-4C64-8D13-91E96D482BF2}"/>
    <dgm:cxn modelId="{46FAEE93-BEA7-4CCD-91EE-8E9A53D410B6}" type="presOf" srcId="{0A34C816-CB56-4C53-BDF0-0772CFEC9C0D}" destId="{C85B012C-C9EC-404A-8F33-9C1A84185F8D}" srcOrd="0" destOrd="0" presId="urn:microsoft.com/office/officeart/2005/8/layout/vList2"/>
    <dgm:cxn modelId="{73EEA59B-99D7-4538-90AD-54FB043813F4}" type="presOf" srcId="{0C8F51D6-9A5B-4E88-9FE7-723C33F45642}" destId="{BFAA45A2-5499-4A79-9045-9680A1DD62D1}" srcOrd="0" destOrd="0" presId="urn:microsoft.com/office/officeart/2005/8/layout/vList2"/>
    <dgm:cxn modelId="{1933C7A6-0F0B-44BE-AFDA-B27299E870F2}" type="presOf" srcId="{34C06594-5F4D-4F05-A403-63F0AF51B444}" destId="{A823B069-0510-44DA-8BD9-F438223B2A15}" srcOrd="0" destOrd="0" presId="urn:microsoft.com/office/officeart/2005/8/layout/vList2"/>
    <dgm:cxn modelId="{298769B6-91C8-46C3-BA88-0C4553E3C954}" type="presOf" srcId="{12130ECF-0859-445A-AD85-B25A99427E47}" destId="{D6419239-5B17-4423-81E1-7E50126C878E}" srcOrd="0" destOrd="0" presId="urn:microsoft.com/office/officeart/2005/8/layout/vList2"/>
    <dgm:cxn modelId="{1FCCF4CA-008E-46CA-B70A-B3D61738C863}" type="presOf" srcId="{C5A31099-9608-4812-B7A4-BA90398D3807}" destId="{A7854E34-2C9C-4166-8F88-0D3479EBABE9}" srcOrd="0" destOrd="0" presId="urn:microsoft.com/office/officeart/2005/8/layout/vList2"/>
    <dgm:cxn modelId="{7396CDDC-1523-4D76-ACCA-47165712DBCB}" srcId="{34C06594-5F4D-4F05-A403-63F0AF51B444}" destId="{12130ECF-0859-445A-AD85-B25A99427E47}" srcOrd="0" destOrd="0" parTransId="{3799FDC9-0E90-4B8C-8010-4747AE7ECD80}" sibTransId="{F9339535-D1BE-401E-80C8-5F0D8BA64D6D}"/>
    <dgm:cxn modelId="{83A76DB5-156B-4A33-85A8-58BBD5FE7B3B}" type="presParOf" srcId="{A823B069-0510-44DA-8BD9-F438223B2A15}" destId="{D6419239-5B17-4423-81E1-7E50126C878E}" srcOrd="0" destOrd="0" presId="urn:microsoft.com/office/officeart/2005/8/layout/vList2"/>
    <dgm:cxn modelId="{639CF762-F64F-4C61-BA60-C27B799AF781}" type="presParOf" srcId="{A823B069-0510-44DA-8BD9-F438223B2A15}" destId="{D1FE282A-C87F-4271-93BA-176D24D58066}" srcOrd="1" destOrd="0" presId="urn:microsoft.com/office/officeart/2005/8/layout/vList2"/>
    <dgm:cxn modelId="{164ABE18-1A32-4DA2-B2B2-F5F39CA2C007}" type="presParOf" srcId="{A823B069-0510-44DA-8BD9-F438223B2A15}" destId="{C075B7A0-3B8C-4ACE-A6B9-0A28207BADF3}" srcOrd="2" destOrd="0" presId="urn:microsoft.com/office/officeart/2005/8/layout/vList2"/>
    <dgm:cxn modelId="{B169268A-B9D1-471E-AFA2-34DF55202DA6}" type="presParOf" srcId="{A823B069-0510-44DA-8BD9-F438223B2A15}" destId="{E944EE7C-23AE-426B-8D20-495BA87B5558}" srcOrd="3" destOrd="0" presId="urn:microsoft.com/office/officeart/2005/8/layout/vList2"/>
    <dgm:cxn modelId="{B1C1BCFD-A7BA-4DEE-AC0D-AEB4BB20FF7E}" type="presParOf" srcId="{A823B069-0510-44DA-8BD9-F438223B2A15}" destId="{BFAA45A2-5499-4A79-9045-9680A1DD62D1}" srcOrd="4" destOrd="0" presId="urn:microsoft.com/office/officeart/2005/8/layout/vList2"/>
    <dgm:cxn modelId="{6C046DDA-A176-44D0-BD21-846D6C618536}" type="presParOf" srcId="{A823B069-0510-44DA-8BD9-F438223B2A15}" destId="{2BECC33C-D4D6-4625-92B5-EE9E43975513}" srcOrd="5" destOrd="0" presId="urn:microsoft.com/office/officeart/2005/8/layout/vList2"/>
    <dgm:cxn modelId="{7CC44483-80C8-4A81-A766-CED705F87A17}" type="presParOf" srcId="{A823B069-0510-44DA-8BD9-F438223B2A15}" destId="{A7854E34-2C9C-4166-8F88-0D3479EBABE9}" srcOrd="6" destOrd="0" presId="urn:microsoft.com/office/officeart/2005/8/layout/vList2"/>
    <dgm:cxn modelId="{31325F89-C9C2-45C7-BA0B-487144F5056D}" type="presParOf" srcId="{A823B069-0510-44DA-8BD9-F438223B2A15}" destId="{2F0F1A39-9475-42B4-B8CD-66D30EBB7011}" srcOrd="7" destOrd="0" presId="urn:microsoft.com/office/officeart/2005/8/layout/vList2"/>
    <dgm:cxn modelId="{96BCED2C-6C5E-4032-93B5-3F0D5B3B06A0}" type="presParOf" srcId="{A823B069-0510-44DA-8BD9-F438223B2A15}" destId="{C85B012C-C9EC-404A-8F33-9C1A84185F8D}"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160033-B2EB-4C36-B5C4-B2E652155406}"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07682F02-690A-4B1B-9FF4-72E38A8D72AC}">
      <dgm:prSet/>
      <dgm:spPr/>
      <dgm:t>
        <a:bodyPr/>
        <a:lstStyle/>
        <a:p>
          <a:pPr>
            <a:lnSpc>
              <a:spcPct val="100000"/>
            </a:lnSpc>
            <a:defRPr cap="all"/>
          </a:pPr>
          <a:r>
            <a:rPr lang="en-US">
              <a:solidFill>
                <a:schemeClr val="bg1">
                  <a:lumMod val="85000"/>
                </a:schemeClr>
              </a:solidFill>
            </a:rPr>
            <a:t>Recommendations</a:t>
          </a:r>
        </a:p>
      </dgm:t>
    </dgm:pt>
    <dgm:pt modelId="{24D8F9BC-8AB3-4704-A851-F665C6F55159}" type="parTrans" cxnId="{0C875E0C-E5A1-4601-B895-4F50EFCC3837}">
      <dgm:prSet/>
      <dgm:spPr/>
      <dgm:t>
        <a:bodyPr/>
        <a:lstStyle/>
        <a:p>
          <a:endParaRPr lang="en-US"/>
        </a:p>
      </dgm:t>
    </dgm:pt>
    <dgm:pt modelId="{7B8D7C7F-4F8E-496A-A149-A2BEBEF720AF}" type="sibTrans" cxnId="{0C875E0C-E5A1-4601-B895-4F50EFCC3837}">
      <dgm:prSet/>
      <dgm:spPr/>
      <dgm:t>
        <a:bodyPr/>
        <a:lstStyle/>
        <a:p>
          <a:endParaRPr lang="en-US"/>
        </a:p>
      </dgm:t>
    </dgm:pt>
    <dgm:pt modelId="{8700FEE0-E8D9-4A0B-A269-AE091E95F2E8}">
      <dgm:prSet/>
      <dgm:spPr/>
      <dgm:t>
        <a:bodyPr/>
        <a:lstStyle/>
        <a:p>
          <a:pPr>
            <a:lnSpc>
              <a:spcPct val="100000"/>
            </a:lnSpc>
            <a:defRPr cap="all"/>
          </a:pPr>
          <a:r>
            <a:rPr lang="en-US" dirty="0">
              <a:solidFill>
                <a:schemeClr val="bg1">
                  <a:lumMod val="85000"/>
                </a:schemeClr>
              </a:solidFill>
            </a:rPr>
            <a:t>Studies</a:t>
          </a:r>
        </a:p>
      </dgm:t>
    </dgm:pt>
    <dgm:pt modelId="{95E05037-7433-44D2-9783-68C9FD4708EB}" type="parTrans" cxnId="{5922B804-C058-49F6-8CF0-221FCB6FDEC6}">
      <dgm:prSet/>
      <dgm:spPr/>
      <dgm:t>
        <a:bodyPr/>
        <a:lstStyle/>
        <a:p>
          <a:endParaRPr lang="en-US"/>
        </a:p>
      </dgm:t>
    </dgm:pt>
    <dgm:pt modelId="{9D8E80BE-CCB8-463A-A77F-87D8B4927AA6}" type="sibTrans" cxnId="{5922B804-C058-49F6-8CF0-221FCB6FDEC6}">
      <dgm:prSet/>
      <dgm:spPr/>
      <dgm:t>
        <a:bodyPr/>
        <a:lstStyle/>
        <a:p>
          <a:endParaRPr lang="en-US"/>
        </a:p>
      </dgm:t>
    </dgm:pt>
    <dgm:pt modelId="{8719C68D-9C34-4281-AA2C-202ED28A2797}" type="pres">
      <dgm:prSet presAssocID="{85160033-B2EB-4C36-B5C4-B2E652155406}" presName="root" presStyleCnt="0">
        <dgm:presLayoutVars>
          <dgm:dir/>
          <dgm:resizeHandles val="exact"/>
        </dgm:presLayoutVars>
      </dgm:prSet>
      <dgm:spPr/>
    </dgm:pt>
    <dgm:pt modelId="{EC1F53D5-5305-422A-9C2E-3504A23C0922}" type="pres">
      <dgm:prSet presAssocID="{07682F02-690A-4B1B-9FF4-72E38A8D72AC}" presName="compNode" presStyleCnt="0"/>
      <dgm:spPr/>
    </dgm:pt>
    <dgm:pt modelId="{B249D232-78DF-4C1E-8CC1-A9FC5CD838F1}" type="pres">
      <dgm:prSet presAssocID="{07682F02-690A-4B1B-9FF4-72E38A8D72AC}" presName="iconBgRect" presStyleLbl="bgShp" presStyleIdx="0" presStyleCnt="2"/>
      <dgm:spPr/>
    </dgm:pt>
    <dgm:pt modelId="{B7965D56-BB58-4947-A028-F8CBF71C4D38}" type="pres">
      <dgm:prSet presAssocID="{07682F02-690A-4B1B-9FF4-72E38A8D72A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Lightbulb"/>
        </a:ext>
      </dgm:extLst>
    </dgm:pt>
    <dgm:pt modelId="{EC67FFF5-2C21-4A49-AA6D-A792649552DE}" type="pres">
      <dgm:prSet presAssocID="{07682F02-690A-4B1B-9FF4-72E38A8D72AC}" presName="spaceRect" presStyleCnt="0"/>
      <dgm:spPr/>
    </dgm:pt>
    <dgm:pt modelId="{B02ECD7F-94D2-4808-816F-5020D9945BD6}" type="pres">
      <dgm:prSet presAssocID="{07682F02-690A-4B1B-9FF4-72E38A8D72AC}" presName="textRect" presStyleLbl="revTx" presStyleIdx="0" presStyleCnt="2">
        <dgm:presLayoutVars>
          <dgm:chMax val="1"/>
          <dgm:chPref val="1"/>
        </dgm:presLayoutVars>
      </dgm:prSet>
      <dgm:spPr/>
    </dgm:pt>
    <dgm:pt modelId="{AB19BCA5-4333-4ABF-814D-246C40225890}" type="pres">
      <dgm:prSet presAssocID="{7B8D7C7F-4F8E-496A-A149-A2BEBEF720AF}" presName="sibTrans" presStyleCnt="0"/>
      <dgm:spPr/>
    </dgm:pt>
    <dgm:pt modelId="{8B3DB0C7-B9C5-4916-B2EF-561154C5F6A7}" type="pres">
      <dgm:prSet presAssocID="{8700FEE0-E8D9-4A0B-A269-AE091E95F2E8}" presName="compNode" presStyleCnt="0"/>
      <dgm:spPr/>
    </dgm:pt>
    <dgm:pt modelId="{733DFD09-EE9C-43D5-987B-4835DF9AEEAA}" type="pres">
      <dgm:prSet presAssocID="{8700FEE0-E8D9-4A0B-A269-AE091E95F2E8}" presName="iconBgRect" presStyleLbl="bgShp" presStyleIdx="1" presStyleCnt="2"/>
      <dgm:spPr/>
    </dgm:pt>
    <dgm:pt modelId="{6F2F8D61-2229-46C6-AC9F-50234AF48ED1}" type="pres">
      <dgm:prSet presAssocID="{8700FEE0-E8D9-4A0B-A269-AE091E95F2E8}"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oks"/>
        </a:ext>
      </dgm:extLst>
    </dgm:pt>
    <dgm:pt modelId="{F68B6FDB-D6FC-4CBA-B145-643D8E7F8001}" type="pres">
      <dgm:prSet presAssocID="{8700FEE0-E8D9-4A0B-A269-AE091E95F2E8}" presName="spaceRect" presStyleCnt="0"/>
      <dgm:spPr/>
    </dgm:pt>
    <dgm:pt modelId="{B70C4A2D-D027-4314-A9CA-8E3CF949A1B9}" type="pres">
      <dgm:prSet presAssocID="{8700FEE0-E8D9-4A0B-A269-AE091E95F2E8}" presName="textRect" presStyleLbl="revTx" presStyleIdx="1" presStyleCnt="2">
        <dgm:presLayoutVars>
          <dgm:chMax val="1"/>
          <dgm:chPref val="1"/>
        </dgm:presLayoutVars>
      </dgm:prSet>
      <dgm:spPr/>
    </dgm:pt>
  </dgm:ptLst>
  <dgm:cxnLst>
    <dgm:cxn modelId="{1C907600-3C73-4FE8-A242-74EC20404FCB}" type="presOf" srcId="{8700FEE0-E8D9-4A0B-A269-AE091E95F2E8}" destId="{B70C4A2D-D027-4314-A9CA-8E3CF949A1B9}" srcOrd="0" destOrd="0" presId="urn:microsoft.com/office/officeart/2018/5/layout/IconCircleLabelList"/>
    <dgm:cxn modelId="{5922B804-C058-49F6-8CF0-221FCB6FDEC6}" srcId="{85160033-B2EB-4C36-B5C4-B2E652155406}" destId="{8700FEE0-E8D9-4A0B-A269-AE091E95F2E8}" srcOrd="1" destOrd="0" parTransId="{95E05037-7433-44D2-9783-68C9FD4708EB}" sibTransId="{9D8E80BE-CCB8-463A-A77F-87D8B4927AA6}"/>
    <dgm:cxn modelId="{0C875E0C-E5A1-4601-B895-4F50EFCC3837}" srcId="{85160033-B2EB-4C36-B5C4-B2E652155406}" destId="{07682F02-690A-4B1B-9FF4-72E38A8D72AC}" srcOrd="0" destOrd="0" parTransId="{24D8F9BC-8AB3-4704-A851-F665C6F55159}" sibTransId="{7B8D7C7F-4F8E-496A-A149-A2BEBEF720AF}"/>
    <dgm:cxn modelId="{7B3CED4B-E4D6-4A44-9176-088E6DF87521}" type="presOf" srcId="{07682F02-690A-4B1B-9FF4-72E38A8D72AC}" destId="{B02ECD7F-94D2-4808-816F-5020D9945BD6}" srcOrd="0" destOrd="0" presId="urn:microsoft.com/office/officeart/2018/5/layout/IconCircleLabelList"/>
    <dgm:cxn modelId="{50638FF4-A495-468C-A405-8221D0A9D670}" type="presOf" srcId="{85160033-B2EB-4C36-B5C4-B2E652155406}" destId="{8719C68D-9C34-4281-AA2C-202ED28A2797}" srcOrd="0" destOrd="0" presId="urn:microsoft.com/office/officeart/2018/5/layout/IconCircleLabelList"/>
    <dgm:cxn modelId="{C7543C5E-ACD1-411D-90FA-ACCADF8C6C46}" type="presParOf" srcId="{8719C68D-9C34-4281-AA2C-202ED28A2797}" destId="{EC1F53D5-5305-422A-9C2E-3504A23C0922}" srcOrd="0" destOrd="0" presId="urn:microsoft.com/office/officeart/2018/5/layout/IconCircleLabelList"/>
    <dgm:cxn modelId="{2FDDF7B8-89CF-4315-8443-0B00759514F1}" type="presParOf" srcId="{EC1F53D5-5305-422A-9C2E-3504A23C0922}" destId="{B249D232-78DF-4C1E-8CC1-A9FC5CD838F1}" srcOrd="0" destOrd="0" presId="urn:microsoft.com/office/officeart/2018/5/layout/IconCircleLabelList"/>
    <dgm:cxn modelId="{ED6909AB-2E7B-4193-8DE8-DD7749B0769F}" type="presParOf" srcId="{EC1F53D5-5305-422A-9C2E-3504A23C0922}" destId="{B7965D56-BB58-4947-A028-F8CBF71C4D38}" srcOrd="1" destOrd="0" presId="urn:microsoft.com/office/officeart/2018/5/layout/IconCircleLabelList"/>
    <dgm:cxn modelId="{A9C0FC6C-0A7E-4B4F-A9B8-5B176CDD008C}" type="presParOf" srcId="{EC1F53D5-5305-422A-9C2E-3504A23C0922}" destId="{EC67FFF5-2C21-4A49-AA6D-A792649552DE}" srcOrd="2" destOrd="0" presId="urn:microsoft.com/office/officeart/2018/5/layout/IconCircleLabelList"/>
    <dgm:cxn modelId="{CC1D0E0B-5D93-4429-8A06-F1C95DE9069C}" type="presParOf" srcId="{EC1F53D5-5305-422A-9C2E-3504A23C0922}" destId="{B02ECD7F-94D2-4808-816F-5020D9945BD6}" srcOrd="3" destOrd="0" presId="urn:microsoft.com/office/officeart/2018/5/layout/IconCircleLabelList"/>
    <dgm:cxn modelId="{4EE82C44-9A02-4F7C-81E2-A4CFD3384CA7}" type="presParOf" srcId="{8719C68D-9C34-4281-AA2C-202ED28A2797}" destId="{AB19BCA5-4333-4ABF-814D-246C40225890}" srcOrd="1" destOrd="0" presId="urn:microsoft.com/office/officeart/2018/5/layout/IconCircleLabelList"/>
    <dgm:cxn modelId="{787EC69C-DF44-41F9-A3AF-CC183641AE5C}" type="presParOf" srcId="{8719C68D-9C34-4281-AA2C-202ED28A2797}" destId="{8B3DB0C7-B9C5-4916-B2EF-561154C5F6A7}" srcOrd="2" destOrd="0" presId="urn:microsoft.com/office/officeart/2018/5/layout/IconCircleLabelList"/>
    <dgm:cxn modelId="{0D3D262B-9BFB-4444-AB4A-A49A5D2A0BF8}" type="presParOf" srcId="{8B3DB0C7-B9C5-4916-B2EF-561154C5F6A7}" destId="{733DFD09-EE9C-43D5-987B-4835DF9AEEAA}" srcOrd="0" destOrd="0" presId="urn:microsoft.com/office/officeart/2018/5/layout/IconCircleLabelList"/>
    <dgm:cxn modelId="{ABCFF9D3-1FF1-46F7-BCDA-47C7CD24796D}" type="presParOf" srcId="{8B3DB0C7-B9C5-4916-B2EF-561154C5F6A7}" destId="{6F2F8D61-2229-46C6-AC9F-50234AF48ED1}" srcOrd="1" destOrd="0" presId="urn:microsoft.com/office/officeart/2018/5/layout/IconCircleLabelList"/>
    <dgm:cxn modelId="{2FAB4901-EE86-494C-A5F4-930CB97FACFA}" type="presParOf" srcId="{8B3DB0C7-B9C5-4916-B2EF-561154C5F6A7}" destId="{F68B6FDB-D6FC-4CBA-B145-643D8E7F8001}" srcOrd="2" destOrd="0" presId="urn:microsoft.com/office/officeart/2018/5/layout/IconCircleLabelList"/>
    <dgm:cxn modelId="{64946C1D-0FC0-42D7-B18E-D50D70AF30BD}" type="presParOf" srcId="{8B3DB0C7-B9C5-4916-B2EF-561154C5F6A7}" destId="{B70C4A2D-D027-4314-A9CA-8E3CF949A1B9}"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0891EC-579E-44F0-9E16-BCB85A290D68}">
      <dsp:nvSpPr>
        <dsp:cNvPr id="0" name=""/>
        <dsp:cNvSpPr/>
      </dsp:nvSpPr>
      <dsp:spPr>
        <a:xfrm>
          <a:off x="284537" y="1893520"/>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February</a:t>
          </a:r>
        </a:p>
      </dsp:txBody>
      <dsp:txXfrm>
        <a:off x="284537" y="1893520"/>
        <a:ext cx="2243403" cy="398450"/>
      </dsp:txXfrm>
    </dsp:sp>
    <dsp:sp modelId="{BDC04EDC-DE1A-43CB-B739-DE999BF0BF5E}">
      <dsp:nvSpPr>
        <dsp:cNvPr id="0" name=""/>
        <dsp:cNvSpPr/>
      </dsp:nvSpPr>
      <dsp:spPr>
        <a:xfrm>
          <a:off x="0" y="1692532"/>
          <a:ext cx="8420986" cy="1410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94EA52-9DB9-4F7C-9BD1-100D6BF836CC}">
      <dsp:nvSpPr>
        <dsp:cNvPr id="0" name=""/>
        <dsp:cNvSpPr/>
      </dsp:nvSpPr>
      <dsp:spPr>
        <a:xfrm>
          <a:off x="172367" y="170795"/>
          <a:ext cx="2467743" cy="92229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Learn about NLP and conduct preliminary research</a:t>
          </a:r>
        </a:p>
      </dsp:txBody>
      <dsp:txXfrm>
        <a:off x="172367" y="170795"/>
        <a:ext cx="2467743" cy="922297"/>
      </dsp:txXfrm>
    </dsp:sp>
    <dsp:sp modelId="{CDD01437-B333-4273-8BF9-303974B0F897}">
      <dsp:nvSpPr>
        <dsp:cNvPr id="0" name=""/>
        <dsp:cNvSpPr/>
      </dsp:nvSpPr>
      <dsp:spPr>
        <a:xfrm>
          <a:off x="1406238" y="1093093"/>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2430E72C-424F-4E50-84F9-B23AFF45A760}">
      <dsp:nvSpPr>
        <dsp:cNvPr id="0" name=""/>
        <dsp:cNvSpPr/>
      </dsp:nvSpPr>
      <dsp:spPr>
        <a:xfrm>
          <a:off x="1686664" y="1234138"/>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March</a:t>
          </a:r>
        </a:p>
      </dsp:txBody>
      <dsp:txXfrm>
        <a:off x="1686664" y="1234138"/>
        <a:ext cx="2243403" cy="398450"/>
      </dsp:txXfrm>
    </dsp:sp>
    <dsp:sp modelId="{E99A84D4-2215-4DEF-9951-C3A0D6A641FE}">
      <dsp:nvSpPr>
        <dsp:cNvPr id="0" name=""/>
        <dsp:cNvSpPr/>
      </dsp:nvSpPr>
      <dsp:spPr>
        <a:xfrm>
          <a:off x="1574494" y="2433015"/>
          <a:ext cx="2467743" cy="70709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Launch Presentation &amp; Data Exploration</a:t>
          </a:r>
        </a:p>
      </dsp:txBody>
      <dsp:txXfrm>
        <a:off x="1574494" y="2433015"/>
        <a:ext cx="2467743" cy="707095"/>
      </dsp:txXfrm>
    </dsp:sp>
    <dsp:sp modelId="{D731AB06-05E4-40B4-B3F8-E320DEB53BF1}">
      <dsp:nvSpPr>
        <dsp:cNvPr id="0" name=""/>
        <dsp:cNvSpPr/>
      </dsp:nvSpPr>
      <dsp:spPr>
        <a:xfrm>
          <a:off x="2808365" y="1833576"/>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AC82FC70-B506-428F-A3D0-FC0AE53191C6}">
      <dsp:nvSpPr>
        <dsp:cNvPr id="0" name=""/>
        <dsp:cNvSpPr/>
      </dsp:nvSpPr>
      <dsp:spPr>
        <a:xfrm>
          <a:off x="1362162"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5F355D25-2A70-4CB1-9A18-74920781FC47}">
      <dsp:nvSpPr>
        <dsp:cNvPr id="0" name=""/>
        <dsp:cNvSpPr/>
      </dsp:nvSpPr>
      <dsp:spPr>
        <a:xfrm>
          <a:off x="2764289"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2E389DBF-B485-406C-96BB-07A37C3D6FC9}">
      <dsp:nvSpPr>
        <dsp:cNvPr id="0" name=""/>
        <dsp:cNvSpPr/>
      </dsp:nvSpPr>
      <dsp:spPr>
        <a:xfrm>
          <a:off x="3088791" y="1893520"/>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April</a:t>
          </a:r>
        </a:p>
      </dsp:txBody>
      <dsp:txXfrm>
        <a:off x="3088791" y="1893520"/>
        <a:ext cx="2243403" cy="398450"/>
      </dsp:txXfrm>
    </dsp:sp>
    <dsp:sp modelId="{FEFF6740-10DC-40F5-B09C-8F5AFFE49AC8}">
      <dsp:nvSpPr>
        <dsp:cNvPr id="0" name=""/>
        <dsp:cNvSpPr/>
      </dsp:nvSpPr>
      <dsp:spPr>
        <a:xfrm>
          <a:off x="2976621" y="385998"/>
          <a:ext cx="2467743" cy="70709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Extensive Analysis using NLP and Machine Learning</a:t>
          </a:r>
        </a:p>
      </dsp:txBody>
      <dsp:txXfrm>
        <a:off x="2976621" y="385998"/>
        <a:ext cx="2467743" cy="707095"/>
      </dsp:txXfrm>
    </dsp:sp>
    <dsp:sp modelId="{018AF27E-65B5-4B8A-8B53-5189356D3091}">
      <dsp:nvSpPr>
        <dsp:cNvPr id="0" name=""/>
        <dsp:cNvSpPr/>
      </dsp:nvSpPr>
      <dsp:spPr>
        <a:xfrm>
          <a:off x="4210492" y="1093093"/>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33F5E698-4BBE-4AB5-BA00-469D6E8EC1C3}">
      <dsp:nvSpPr>
        <dsp:cNvPr id="0" name=""/>
        <dsp:cNvSpPr/>
      </dsp:nvSpPr>
      <dsp:spPr>
        <a:xfrm>
          <a:off x="4490918" y="1234138"/>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June</a:t>
          </a:r>
        </a:p>
      </dsp:txBody>
      <dsp:txXfrm>
        <a:off x="4490918" y="1234138"/>
        <a:ext cx="2243403" cy="398450"/>
      </dsp:txXfrm>
    </dsp:sp>
    <dsp:sp modelId="{8E6201AD-9BAE-4610-973D-6E416CC1016F}">
      <dsp:nvSpPr>
        <dsp:cNvPr id="0" name=""/>
        <dsp:cNvSpPr/>
      </dsp:nvSpPr>
      <dsp:spPr>
        <a:xfrm>
          <a:off x="4378748" y="2433015"/>
          <a:ext cx="2467743" cy="50726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a:latin typeface="Calibri" panose="020F0502020204030204" pitchFamily="34" charset="0"/>
              <a:cs typeface="Calibri" panose="020F0502020204030204" pitchFamily="34" charset="0"/>
            </a:rPr>
            <a:t>Interpret Results</a:t>
          </a:r>
        </a:p>
      </dsp:txBody>
      <dsp:txXfrm>
        <a:off x="4378748" y="2433015"/>
        <a:ext cx="2467743" cy="507263"/>
      </dsp:txXfrm>
    </dsp:sp>
    <dsp:sp modelId="{69378578-32C3-44D7-AED3-F648EA2C7A6B}">
      <dsp:nvSpPr>
        <dsp:cNvPr id="0" name=""/>
        <dsp:cNvSpPr/>
      </dsp:nvSpPr>
      <dsp:spPr>
        <a:xfrm>
          <a:off x="5612620" y="1833576"/>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4062123E-6804-496B-AA7E-4E33244492EB}">
      <dsp:nvSpPr>
        <dsp:cNvPr id="0" name=""/>
        <dsp:cNvSpPr/>
      </dsp:nvSpPr>
      <dsp:spPr>
        <a:xfrm>
          <a:off x="4166416"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14D8E246-BAC0-4A24-A2E9-B401FF8A67BC}">
      <dsp:nvSpPr>
        <dsp:cNvPr id="0" name=""/>
        <dsp:cNvSpPr/>
      </dsp:nvSpPr>
      <dsp:spPr>
        <a:xfrm>
          <a:off x="5568543"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A551B21E-1301-4B83-A48C-134141E20C77}">
      <dsp:nvSpPr>
        <dsp:cNvPr id="0" name=""/>
        <dsp:cNvSpPr/>
      </dsp:nvSpPr>
      <dsp:spPr>
        <a:xfrm>
          <a:off x="5893045" y="1893520"/>
          <a:ext cx="2243403" cy="398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solidFill>
                <a:schemeClr val="bg1">
                  <a:lumMod val="85000"/>
                </a:schemeClr>
              </a:solidFill>
              <a:latin typeface="Calibri" panose="020F0502020204030204" pitchFamily="34" charset="0"/>
              <a:cs typeface="Calibri" panose="020F0502020204030204" pitchFamily="34" charset="0"/>
            </a:rPr>
            <a:t>July</a:t>
          </a:r>
        </a:p>
      </dsp:txBody>
      <dsp:txXfrm>
        <a:off x="5893045" y="1893520"/>
        <a:ext cx="2243403" cy="398450"/>
      </dsp:txXfrm>
    </dsp:sp>
    <dsp:sp modelId="{FB5D76D6-599E-4DDE-82D5-356E7734C29E}">
      <dsp:nvSpPr>
        <dsp:cNvPr id="0" name=""/>
        <dsp:cNvSpPr/>
      </dsp:nvSpPr>
      <dsp:spPr>
        <a:xfrm>
          <a:off x="5780875" y="385998"/>
          <a:ext cx="2467743" cy="70709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Calibri" panose="020F0502020204030204" pitchFamily="34" charset="0"/>
              <a:cs typeface="Calibri" panose="020F0502020204030204" pitchFamily="34" charset="0"/>
            </a:rPr>
            <a:t>Conclude Analysis and Wrap Presentation</a:t>
          </a:r>
        </a:p>
      </dsp:txBody>
      <dsp:txXfrm>
        <a:off x="5780875" y="385998"/>
        <a:ext cx="2467743" cy="707095"/>
      </dsp:txXfrm>
    </dsp:sp>
    <dsp:sp modelId="{C07D0F61-A087-4EE5-9FDE-701DE492ADA4}">
      <dsp:nvSpPr>
        <dsp:cNvPr id="0" name=""/>
        <dsp:cNvSpPr/>
      </dsp:nvSpPr>
      <dsp:spPr>
        <a:xfrm>
          <a:off x="7014747" y="1093093"/>
          <a:ext cx="0" cy="59943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ln>
        <a:effectLst/>
      </dsp:spPr>
      <dsp:style>
        <a:lnRef idx="2">
          <a:scrgbClr r="0" g="0" b="0"/>
        </a:lnRef>
        <a:fillRef idx="1">
          <a:scrgbClr r="0" g="0" b="0"/>
        </a:fillRef>
        <a:effectRef idx="0">
          <a:scrgbClr r="0" g="0" b="0"/>
        </a:effectRef>
        <a:fontRef idx="minor">
          <a:schemeClr val="lt1"/>
        </a:fontRef>
      </dsp:style>
    </dsp:sp>
    <dsp:sp modelId="{772682C9-E517-45C5-A661-19F25163A5D6}">
      <dsp:nvSpPr>
        <dsp:cNvPr id="0" name=""/>
        <dsp:cNvSpPr/>
      </dsp:nvSpPr>
      <dsp:spPr>
        <a:xfrm>
          <a:off x="6970670" y="1718978"/>
          <a:ext cx="88152" cy="88152"/>
        </a:xfrm>
        <a:prstGeom prst="ellipse">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19239-5B17-4423-81E1-7E50126C878E}">
      <dsp:nvSpPr>
        <dsp:cNvPr id="0" name=""/>
        <dsp:cNvSpPr/>
      </dsp:nvSpPr>
      <dsp:spPr>
        <a:xfrm>
          <a:off x="0" y="394299"/>
          <a:ext cx="8293396" cy="52767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Calibri" panose="020F0502020204030204" pitchFamily="34" charset="0"/>
              <a:cs typeface="Calibri" panose="020F0502020204030204" pitchFamily="34" charset="0"/>
            </a:rPr>
            <a:t>Understanding more about the workings of NLP</a:t>
          </a:r>
        </a:p>
      </dsp:txBody>
      <dsp:txXfrm>
        <a:off x="25759" y="420058"/>
        <a:ext cx="8241878" cy="476152"/>
      </dsp:txXfrm>
    </dsp:sp>
    <dsp:sp modelId="{C075B7A0-3B8C-4ACE-A6B9-0A28207BADF3}">
      <dsp:nvSpPr>
        <dsp:cNvPr id="0" name=""/>
        <dsp:cNvSpPr/>
      </dsp:nvSpPr>
      <dsp:spPr>
        <a:xfrm>
          <a:off x="0" y="985329"/>
          <a:ext cx="8293396" cy="52767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latin typeface="Calibri" panose="020F0502020204030204" pitchFamily="34" charset="0"/>
              <a:cs typeface="Calibri" panose="020F0502020204030204" pitchFamily="34" charset="0"/>
            </a:rPr>
            <a:t>How to build my own machine learning model</a:t>
          </a:r>
        </a:p>
      </dsp:txBody>
      <dsp:txXfrm>
        <a:off x="25759" y="1011088"/>
        <a:ext cx="8241878" cy="476152"/>
      </dsp:txXfrm>
    </dsp:sp>
    <dsp:sp modelId="{BFAA45A2-5499-4A79-9045-9680A1DD62D1}">
      <dsp:nvSpPr>
        <dsp:cNvPr id="0" name=""/>
        <dsp:cNvSpPr/>
      </dsp:nvSpPr>
      <dsp:spPr>
        <a:xfrm>
          <a:off x="0" y="1576360"/>
          <a:ext cx="8293396" cy="52767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Applying real life concepts to the data</a:t>
          </a:r>
        </a:p>
      </dsp:txBody>
      <dsp:txXfrm>
        <a:off x="25759" y="1602119"/>
        <a:ext cx="8241878" cy="476152"/>
      </dsp:txXfrm>
    </dsp:sp>
    <dsp:sp modelId="{A7854E34-2C9C-4166-8F88-0D3479EBABE9}">
      <dsp:nvSpPr>
        <dsp:cNvPr id="0" name=""/>
        <dsp:cNvSpPr/>
      </dsp:nvSpPr>
      <dsp:spPr>
        <a:xfrm>
          <a:off x="0" y="2167390"/>
          <a:ext cx="8293396" cy="52767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Gain insight about Twitter discourse about COVID-19 and vaccinations</a:t>
          </a:r>
        </a:p>
      </dsp:txBody>
      <dsp:txXfrm>
        <a:off x="25759" y="2193149"/>
        <a:ext cx="8241878" cy="476152"/>
      </dsp:txXfrm>
    </dsp:sp>
    <dsp:sp modelId="{C85B012C-C9EC-404A-8F33-9C1A84185F8D}">
      <dsp:nvSpPr>
        <dsp:cNvPr id="0" name=""/>
        <dsp:cNvSpPr/>
      </dsp:nvSpPr>
      <dsp:spPr>
        <a:xfrm>
          <a:off x="0" y="2758420"/>
          <a:ext cx="8293396" cy="527670"/>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Hugging Face</a:t>
          </a:r>
        </a:p>
      </dsp:txBody>
      <dsp:txXfrm>
        <a:off x="25759" y="2784179"/>
        <a:ext cx="8241878" cy="4761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49D232-78DF-4C1E-8CC1-A9FC5CD838F1}">
      <dsp:nvSpPr>
        <dsp:cNvPr id="0" name=""/>
        <dsp:cNvSpPr/>
      </dsp:nvSpPr>
      <dsp:spPr>
        <a:xfrm>
          <a:off x="902894" y="899"/>
          <a:ext cx="1715625" cy="171562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965D56-BB58-4947-A028-F8CBF71C4D38}">
      <dsp:nvSpPr>
        <dsp:cNvPr id="0" name=""/>
        <dsp:cNvSpPr/>
      </dsp:nvSpPr>
      <dsp:spPr>
        <a:xfrm>
          <a:off x="1268519" y="366524"/>
          <a:ext cx="984375" cy="9843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2ECD7F-94D2-4808-816F-5020D9945BD6}">
      <dsp:nvSpPr>
        <dsp:cNvPr id="0" name=""/>
        <dsp:cNvSpPr/>
      </dsp:nvSpPr>
      <dsp:spPr>
        <a:xfrm>
          <a:off x="354457" y="2250899"/>
          <a:ext cx="281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a:solidFill>
                <a:schemeClr val="bg1">
                  <a:lumMod val="85000"/>
                </a:schemeClr>
              </a:solidFill>
            </a:rPr>
            <a:t>Recommendations</a:t>
          </a:r>
        </a:p>
      </dsp:txBody>
      <dsp:txXfrm>
        <a:off x="354457" y="2250899"/>
        <a:ext cx="2812500" cy="720000"/>
      </dsp:txXfrm>
    </dsp:sp>
    <dsp:sp modelId="{733DFD09-EE9C-43D5-987B-4835DF9AEEAA}">
      <dsp:nvSpPr>
        <dsp:cNvPr id="0" name=""/>
        <dsp:cNvSpPr/>
      </dsp:nvSpPr>
      <dsp:spPr>
        <a:xfrm>
          <a:off x="4207582" y="899"/>
          <a:ext cx="1715625" cy="171562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2F8D61-2229-46C6-AC9F-50234AF48ED1}">
      <dsp:nvSpPr>
        <dsp:cNvPr id="0" name=""/>
        <dsp:cNvSpPr/>
      </dsp:nvSpPr>
      <dsp:spPr>
        <a:xfrm>
          <a:off x="4573207" y="366524"/>
          <a:ext cx="984375" cy="9843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0C4A2D-D027-4314-A9CA-8E3CF949A1B9}">
      <dsp:nvSpPr>
        <dsp:cNvPr id="0" name=""/>
        <dsp:cNvSpPr/>
      </dsp:nvSpPr>
      <dsp:spPr>
        <a:xfrm>
          <a:off x="3659144" y="2250899"/>
          <a:ext cx="281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en-US" sz="2100" kern="1200" dirty="0">
              <a:solidFill>
                <a:schemeClr val="bg1">
                  <a:lumMod val="85000"/>
                </a:schemeClr>
              </a:solidFill>
            </a:rPr>
            <a:t>Studies</a:t>
          </a:r>
        </a:p>
      </dsp:txBody>
      <dsp:txXfrm>
        <a:off x="3659144" y="2250899"/>
        <a:ext cx="2812500" cy="720000"/>
      </dsp:txXfrm>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rPr>
              <a:t>Since the emergence of the COVID-19 pandemic, we have seen the polarization and politization of public health topics such as face masks and vaccinations in mass media. According to a study performed by Elisa Shearer and Amy Mitchell, more than half of Americans use social media as a platform to obtain news (Shearer et al., 2021). This project will explore Twitter discourse around the topic of COVID-19, seeking to understand which users or topics dominate discourse. The broader significance of this project is to gain insight on how information* is spread on the Twitter platform. </a:t>
            </a:r>
          </a:p>
          <a:p>
            <a:pPr marL="0" lvl="0" indent="0" algn="l" rtl="0">
              <a:spcBef>
                <a:spcPts val="0"/>
              </a:spcBef>
              <a:spcAft>
                <a:spcPts val="0"/>
              </a:spcAft>
              <a:buNone/>
            </a:pPr>
            <a:endParaRPr dirty="0"/>
          </a:p>
        </p:txBody>
      </p:sp>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501a4f0d8f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g501a4f0d8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9" name="Google Shape;19;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1"/>
          <p:cNvSpPr txBox="1">
            <a:spLocks noGrp="1"/>
          </p:cNvSpPr>
          <p:nvPr>
            <p:ph type="body" idx="1"/>
          </p:nvPr>
        </p:nvSpPr>
        <p:spPr>
          <a:xfrm rot="5400000">
            <a:off x="2590800" y="-533399"/>
            <a:ext cx="3962400"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93CDDD"/>
              </a:buClr>
              <a:buSzPts val="1800"/>
              <a:buChar char="•"/>
              <a:defRPr/>
            </a:lvl1pPr>
            <a:lvl2pPr marL="914400" lvl="1" indent="-342900" algn="l">
              <a:lnSpc>
                <a:spcPct val="100000"/>
              </a:lnSpc>
              <a:spcBef>
                <a:spcPts val="360"/>
              </a:spcBef>
              <a:spcAft>
                <a:spcPts val="0"/>
              </a:spcAft>
              <a:buClr>
                <a:srgbClr val="93CDDD"/>
              </a:buClr>
              <a:buSzPts val="1800"/>
              <a:buChar char="–"/>
              <a:defRPr/>
            </a:lvl2pPr>
            <a:lvl3pPr marL="1371600" lvl="2" indent="-342900" algn="l">
              <a:lnSpc>
                <a:spcPct val="100000"/>
              </a:lnSpc>
              <a:spcBef>
                <a:spcPts val="360"/>
              </a:spcBef>
              <a:spcAft>
                <a:spcPts val="0"/>
              </a:spcAft>
              <a:buClr>
                <a:srgbClr val="93CDDD"/>
              </a:buClr>
              <a:buSzPts val="1800"/>
              <a:buChar char="•"/>
              <a:defRPr/>
            </a:lvl3pPr>
            <a:lvl4pPr marL="1828800" lvl="3" indent="-342900" algn="l">
              <a:lnSpc>
                <a:spcPct val="100000"/>
              </a:lnSpc>
              <a:spcBef>
                <a:spcPts val="360"/>
              </a:spcBef>
              <a:spcAft>
                <a:spcPts val="0"/>
              </a:spcAft>
              <a:buClr>
                <a:srgbClr val="93CDDD"/>
              </a:buClr>
              <a:buSzPts val="1800"/>
              <a:buChar char="–"/>
              <a:defRPr/>
            </a:lvl4pPr>
            <a:lvl5pPr marL="2286000" lvl="4" indent="-342900" algn="l">
              <a:lnSpc>
                <a:spcPct val="100000"/>
              </a:lnSpc>
              <a:spcBef>
                <a:spcPts val="360"/>
              </a:spcBef>
              <a:spcAft>
                <a:spcPts val="0"/>
              </a:spcAft>
              <a:buClr>
                <a:srgbClr val="93CDDD"/>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93CDDD"/>
              </a:buClr>
              <a:buSzPts val="1800"/>
              <a:buChar char="•"/>
              <a:defRPr/>
            </a:lvl1pPr>
            <a:lvl2pPr marL="914400" lvl="1" indent="-342900" algn="l">
              <a:lnSpc>
                <a:spcPct val="100000"/>
              </a:lnSpc>
              <a:spcBef>
                <a:spcPts val="360"/>
              </a:spcBef>
              <a:spcAft>
                <a:spcPts val="0"/>
              </a:spcAft>
              <a:buClr>
                <a:srgbClr val="93CDDD"/>
              </a:buClr>
              <a:buSzPts val="1800"/>
              <a:buChar char="–"/>
              <a:defRPr/>
            </a:lvl2pPr>
            <a:lvl3pPr marL="1371600" lvl="2" indent="-342900" algn="l">
              <a:lnSpc>
                <a:spcPct val="100000"/>
              </a:lnSpc>
              <a:spcBef>
                <a:spcPts val="360"/>
              </a:spcBef>
              <a:spcAft>
                <a:spcPts val="0"/>
              </a:spcAft>
              <a:buClr>
                <a:srgbClr val="93CDDD"/>
              </a:buClr>
              <a:buSzPts val="1800"/>
              <a:buChar char="•"/>
              <a:defRPr/>
            </a:lvl3pPr>
            <a:lvl4pPr marL="1828800" lvl="3" indent="-342900" algn="l">
              <a:lnSpc>
                <a:spcPct val="100000"/>
              </a:lnSpc>
              <a:spcBef>
                <a:spcPts val="360"/>
              </a:spcBef>
              <a:spcAft>
                <a:spcPts val="0"/>
              </a:spcAft>
              <a:buClr>
                <a:srgbClr val="93CDDD"/>
              </a:buClr>
              <a:buSzPts val="1800"/>
              <a:buChar char="–"/>
              <a:defRPr/>
            </a:lvl4pPr>
            <a:lvl5pPr marL="2286000" lvl="4" indent="-342900" algn="l">
              <a:lnSpc>
                <a:spcPct val="100000"/>
              </a:lnSpc>
              <a:spcBef>
                <a:spcPts val="360"/>
              </a:spcBef>
              <a:spcAft>
                <a:spcPts val="0"/>
              </a:spcAft>
              <a:buClr>
                <a:srgbClr val="93CDDD"/>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3"/>
          <p:cNvSpPr txBox="1">
            <a:spLocks noGrp="1"/>
          </p:cNvSpPr>
          <p:nvPr>
            <p:ph type="title"/>
          </p:nvPr>
        </p:nvSpPr>
        <p:spPr>
          <a:xfrm>
            <a:off x="457200" y="1853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3"/>
          <p:cNvSpPr txBox="1">
            <a:spLocks noGrp="1"/>
          </p:cNvSpPr>
          <p:nvPr>
            <p:ph type="body" idx="1"/>
          </p:nvPr>
        </p:nvSpPr>
        <p:spPr>
          <a:xfrm>
            <a:off x="457200" y="1600201"/>
            <a:ext cx="8229600" cy="3962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93CDDD"/>
              </a:buClr>
              <a:buSzPts val="1800"/>
              <a:buChar char="•"/>
              <a:defRPr/>
            </a:lvl1pPr>
            <a:lvl2pPr marL="914400" lvl="1" indent="-342900" algn="l">
              <a:lnSpc>
                <a:spcPct val="100000"/>
              </a:lnSpc>
              <a:spcBef>
                <a:spcPts val="360"/>
              </a:spcBef>
              <a:spcAft>
                <a:spcPts val="0"/>
              </a:spcAft>
              <a:buClr>
                <a:srgbClr val="93CDDD"/>
              </a:buClr>
              <a:buSzPts val="1800"/>
              <a:buChar char="–"/>
              <a:defRPr/>
            </a:lvl2pPr>
            <a:lvl3pPr marL="1371600" lvl="2" indent="-342900" algn="l">
              <a:lnSpc>
                <a:spcPct val="100000"/>
              </a:lnSpc>
              <a:spcBef>
                <a:spcPts val="360"/>
              </a:spcBef>
              <a:spcAft>
                <a:spcPts val="0"/>
              </a:spcAft>
              <a:buClr>
                <a:srgbClr val="93CDDD"/>
              </a:buClr>
              <a:buSzPts val="1800"/>
              <a:buChar char="•"/>
              <a:defRPr/>
            </a:lvl3pPr>
            <a:lvl4pPr marL="1828800" lvl="3" indent="-342900" algn="l">
              <a:lnSpc>
                <a:spcPct val="100000"/>
              </a:lnSpc>
              <a:spcBef>
                <a:spcPts val="360"/>
              </a:spcBef>
              <a:spcAft>
                <a:spcPts val="0"/>
              </a:spcAft>
              <a:buClr>
                <a:srgbClr val="93CDDD"/>
              </a:buClr>
              <a:buSzPts val="1800"/>
              <a:buChar char="–"/>
              <a:defRPr/>
            </a:lvl4pPr>
            <a:lvl5pPr marL="2286000" lvl="4" indent="-342900" algn="l">
              <a:lnSpc>
                <a:spcPct val="100000"/>
              </a:lnSpc>
              <a:spcBef>
                <a:spcPts val="360"/>
              </a:spcBef>
              <a:spcAft>
                <a:spcPts val="0"/>
              </a:spcAft>
              <a:buClr>
                <a:srgbClr val="93CDDD"/>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rgbClr val="93CDDD"/>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1" name="Google Shape;31;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93CDDD"/>
              </a:buClr>
              <a:buSzPts val="2800"/>
              <a:buChar char="•"/>
              <a:defRPr sz="2800"/>
            </a:lvl1pPr>
            <a:lvl2pPr marL="914400" lvl="1" indent="-381000" algn="l">
              <a:lnSpc>
                <a:spcPct val="100000"/>
              </a:lnSpc>
              <a:spcBef>
                <a:spcPts val="480"/>
              </a:spcBef>
              <a:spcAft>
                <a:spcPts val="0"/>
              </a:spcAft>
              <a:buClr>
                <a:srgbClr val="93CDDD"/>
              </a:buClr>
              <a:buSzPts val="2400"/>
              <a:buChar char="–"/>
              <a:defRPr sz="2400"/>
            </a:lvl2pPr>
            <a:lvl3pPr marL="1371600" lvl="2" indent="-355600" algn="l">
              <a:lnSpc>
                <a:spcPct val="100000"/>
              </a:lnSpc>
              <a:spcBef>
                <a:spcPts val="400"/>
              </a:spcBef>
              <a:spcAft>
                <a:spcPts val="0"/>
              </a:spcAft>
              <a:buClr>
                <a:srgbClr val="93CDDD"/>
              </a:buClr>
              <a:buSzPts val="2000"/>
              <a:buChar char="•"/>
              <a:defRPr sz="2000"/>
            </a:lvl3pPr>
            <a:lvl4pPr marL="1828800" lvl="3" indent="-342900" algn="l">
              <a:lnSpc>
                <a:spcPct val="100000"/>
              </a:lnSpc>
              <a:spcBef>
                <a:spcPts val="360"/>
              </a:spcBef>
              <a:spcAft>
                <a:spcPts val="0"/>
              </a:spcAft>
              <a:buClr>
                <a:srgbClr val="93CDDD"/>
              </a:buClr>
              <a:buSzPts val="1800"/>
              <a:buChar char="–"/>
              <a:defRPr sz="1800"/>
            </a:lvl4pPr>
            <a:lvl5pPr marL="2286000" lvl="4" indent="-342900" algn="l">
              <a:lnSpc>
                <a:spcPct val="100000"/>
              </a:lnSpc>
              <a:spcBef>
                <a:spcPts val="360"/>
              </a:spcBef>
              <a:spcAft>
                <a:spcPts val="0"/>
              </a:spcAft>
              <a:buClr>
                <a:srgbClr val="93CDDD"/>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93CDDD"/>
              </a:buClr>
              <a:buSzPts val="2800"/>
              <a:buChar char="•"/>
              <a:defRPr sz="2800"/>
            </a:lvl1pPr>
            <a:lvl2pPr marL="914400" lvl="1" indent="-381000" algn="l">
              <a:lnSpc>
                <a:spcPct val="100000"/>
              </a:lnSpc>
              <a:spcBef>
                <a:spcPts val="480"/>
              </a:spcBef>
              <a:spcAft>
                <a:spcPts val="0"/>
              </a:spcAft>
              <a:buClr>
                <a:srgbClr val="93CDDD"/>
              </a:buClr>
              <a:buSzPts val="2400"/>
              <a:buChar char="–"/>
              <a:defRPr sz="2400"/>
            </a:lvl2pPr>
            <a:lvl3pPr marL="1371600" lvl="2" indent="-355600" algn="l">
              <a:lnSpc>
                <a:spcPct val="100000"/>
              </a:lnSpc>
              <a:spcBef>
                <a:spcPts val="400"/>
              </a:spcBef>
              <a:spcAft>
                <a:spcPts val="0"/>
              </a:spcAft>
              <a:buClr>
                <a:srgbClr val="93CDDD"/>
              </a:buClr>
              <a:buSzPts val="2000"/>
              <a:buChar char="•"/>
              <a:defRPr sz="2000"/>
            </a:lvl3pPr>
            <a:lvl4pPr marL="1828800" lvl="3" indent="-342900" algn="l">
              <a:lnSpc>
                <a:spcPct val="100000"/>
              </a:lnSpc>
              <a:spcBef>
                <a:spcPts val="360"/>
              </a:spcBef>
              <a:spcAft>
                <a:spcPts val="0"/>
              </a:spcAft>
              <a:buClr>
                <a:srgbClr val="93CDDD"/>
              </a:buClr>
              <a:buSzPts val="1800"/>
              <a:buChar char="–"/>
              <a:defRPr sz="1800"/>
            </a:lvl4pPr>
            <a:lvl5pPr marL="2286000" lvl="4" indent="-342900" algn="l">
              <a:lnSpc>
                <a:spcPct val="100000"/>
              </a:lnSpc>
              <a:spcBef>
                <a:spcPts val="360"/>
              </a:spcBef>
              <a:spcAft>
                <a:spcPts val="0"/>
              </a:spcAft>
              <a:buClr>
                <a:srgbClr val="93CDDD"/>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8" name="Google Shape;38;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93CDDD"/>
              </a:buClr>
              <a:buSzPts val="2400"/>
              <a:buNone/>
              <a:defRPr sz="2400" b="1"/>
            </a:lvl1pPr>
            <a:lvl2pPr marL="914400" lvl="1" indent="-228600" algn="l">
              <a:lnSpc>
                <a:spcPct val="100000"/>
              </a:lnSpc>
              <a:spcBef>
                <a:spcPts val="400"/>
              </a:spcBef>
              <a:spcAft>
                <a:spcPts val="0"/>
              </a:spcAft>
              <a:buClr>
                <a:srgbClr val="93CDDD"/>
              </a:buClr>
              <a:buSzPts val="2000"/>
              <a:buNone/>
              <a:defRPr sz="2000" b="1"/>
            </a:lvl2pPr>
            <a:lvl3pPr marL="1371600" lvl="2" indent="-228600" algn="l">
              <a:lnSpc>
                <a:spcPct val="100000"/>
              </a:lnSpc>
              <a:spcBef>
                <a:spcPts val="360"/>
              </a:spcBef>
              <a:spcAft>
                <a:spcPts val="0"/>
              </a:spcAft>
              <a:buClr>
                <a:srgbClr val="93CDDD"/>
              </a:buClr>
              <a:buSzPts val="1800"/>
              <a:buNone/>
              <a:defRPr sz="1800" b="1"/>
            </a:lvl3pPr>
            <a:lvl4pPr marL="1828800" lvl="3" indent="-228600" algn="l">
              <a:lnSpc>
                <a:spcPct val="100000"/>
              </a:lnSpc>
              <a:spcBef>
                <a:spcPts val="320"/>
              </a:spcBef>
              <a:spcAft>
                <a:spcPts val="0"/>
              </a:spcAft>
              <a:buClr>
                <a:srgbClr val="93CDDD"/>
              </a:buClr>
              <a:buSzPts val="1600"/>
              <a:buNone/>
              <a:defRPr sz="1600" b="1"/>
            </a:lvl4pPr>
            <a:lvl5pPr marL="2286000" lvl="4" indent="-228600" algn="l">
              <a:lnSpc>
                <a:spcPct val="100000"/>
              </a:lnSpc>
              <a:spcBef>
                <a:spcPts val="320"/>
              </a:spcBef>
              <a:spcAft>
                <a:spcPts val="0"/>
              </a:spcAft>
              <a:buClr>
                <a:srgbClr val="93CDDD"/>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4" name="Google Shape;44;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93CDDD"/>
              </a:buClr>
              <a:buSzPts val="2400"/>
              <a:buChar char="•"/>
              <a:defRPr sz="2400"/>
            </a:lvl1pPr>
            <a:lvl2pPr marL="914400" lvl="1" indent="-355600" algn="l">
              <a:lnSpc>
                <a:spcPct val="100000"/>
              </a:lnSpc>
              <a:spcBef>
                <a:spcPts val="400"/>
              </a:spcBef>
              <a:spcAft>
                <a:spcPts val="0"/>
              </a:spcAft>
              <a:buClr>
                <a:srgbClr val="93CDDD"/>
              </a:buClr>
              <a:buSzPts val="2000"/>
              <a:buChar char="–"/>
              <a:defRPr sz="2000"/>
            </a:lvl2pPr>
            <a:lvl3pPr marL="1371600" lvl="2" indent="-342900" algn="l">
              <a:lnSpc>
                <a:spcPct val="100000"/>
              </a:lnSpc>
              <a:spcBef>
                <a:spcPts val="360"/>
              </a:spcBef>
              <a:spcAft>
                <a:spcPts val="0"/>
              </a:spcAft>
              <a:buClr>
                <a:srgbClr val="93CDDD"/>
              </a:buClr>
              <a:buSzPts val="1800"/>
              <a:buChar char="•"/>
              <a:defRPr sz="1800"/>
            </a:lvl3pPr>
            <a:lvl4pPr marL="1828800" lvl="3" indent="-330200" algn="l">
              <a:lnSpc>
                <a:spcPct val="100000"/>
              </a:lnSpc>
              <a:spcBef>
                <a:spcPts val="320"/>
              </a:spcBef>
              <a:spcAft>
                <a:spcPts val="0"/>
              </a:spcAft>
              <a:buClr>
                <a:srgbClr val="93CDDD"/>
              </a:buClr>
              <a:buSzPts val="1600"/>
              <a:buChar char="–"/>
              <a:defRPr sz="1600"/>
            </a:lvl4pPr>
            <a:lvl5pPr marL="2286000" lvl="4" indent="-330200" algn="l">
              <a:lnSpc>
                <a:spcPct val="100000"/>
              </a:lnSpc>
              <a:spcBef>
                <a:spcPts val="320"/>
              </a:spcBef>
              <a:spcAft>
                <a:spcPts val="0"/>
              </a:spcAft>
              <a:buClr>
                <a:srgbClr val="93CDDD"/>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5" name="Google Shape;45;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93CDDD"/>
              </a:buClr>
              <a:buSzPts val="2400"/>
              <a:buNone/>
              <a:defRPr sz="2400" b="1"/>
            </a:lvl1pPr>
            <a:lvl2pPr marL="914400" lvl="1" indent="-228600" algn="l">
              <a:lnSpc>
                <a:spcPct val="100000"/>
              </a:lnSpc>
              <a:spcBef>
                <a:spcPts val="400"/>
              </a:spcBef>
              <a:spcAft>
                <a:spcPts val="0"/>
              </a:spcAft>
              <a:buClr>
                <a:srgbClr val="93CDDD"/>
              </a:buClr>
              <a:buSzPts val="2000"/>
              <a:buNone/>
              <a:defRPr sz="2000" b="1"/>
            </a:lvl2pPr>
            <a:lvl3pPr marL="1371600" lvl="2" indent="-228600" algn="l">
              <a:lnSpc>
                <a:spcPct val="100000"/>
              </a:lnSpc>
              <a:spcBef>
                <a:spcPts val="360"/>
              </a:spcBef>
              <a:spcAft>
                <a:spcPts val="0"/>
              </a:spcAft>
              <a:buClr>
                <a:srgbClr val="93CDDD"/>
              </a:buClr>
              <a:buSzPts val="1800"/>
              <a:buNone/>
              <a:defRPr sz="1800" b="1"/>
            </a:lvl3pPr>
            <a:lvl4pPr marL="1828800" lvl="3" indent="-228600" algn="l">
              <a:lnSpc>
                <a:spcPct val="100000"/>
              </a:lnSpc>
              <a:spcBef>
                <a:spcPts val="320"/>
              </a:spcBef>
              <a:spcAft>
                <a:spcPts val="0"/>
              </a:spcAft>
              <a:buClr>
                <a:srgbClr val="93CDDD"/>
              </a:buClr>
              <a:buSzPts val="1600"/>
              <a:buNone/>
              <a:defRPr sz="1600" b="1"/>
            </a:lvl4pPr>
            <a:lvl5pPr marL="2286000" lvl="4" indent="-228600" algn="l">
              <a:lnSpc>
                <a:spcPct val="100000"/>
              </a:lnSpc>
              <a:spcBef>
                <a:spcPts val="320"/>
              </a:spcBef>
              <a:spcAft>
                <a:spcPts val="0"/>
              </a:spcAft>
              <a:buClr>
                <a:srgbClr val="93CDDD"/>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6" name="Google Shape;46;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93CDDD"/>
              </a:buClr>
              <a:buSzPts val="2400"/>
              <a:buChar char="•"/>
              <a:defRPr sz="2400"/>
            </a:lvl1pPr>
            <a:lvl2pPr marL="914400" lvl="1" indent="-355600" algn="l">
              <a:lnSpc>
                <a:spcPct val="100000"/>
              </a:lnSpc>
              <a:spcBef>
                <a:spcPts val="400"/>
              </a:spcBef>
              <a:spcAft>
                <a:spcPts val="0"/>
              </a:spcAft>
              <a:buClr>
                <a:srgbClr val="93CDDD"/>
              </a:buClr>
              <a:buSzPts val="2000"/>
              <a:buChar char="–"/>
              <a:defRPr sz="2000"/>
            </a:lvl2pPr>
            <a:lvl3pPr marL="1371600" lvl="2" indent="-342900" algn="l">
              <a:lnSpc>
                <a:spcPct val="100000"/>
              </a:lnSpc>
              <a:spcBef>
                <a:spcPts val="360"/>
              </a:spcBef>
              <a:spcAft>
                <a:spcPts val="0"/>
              </a:spcAft>
              <a:buClr>
                <a:srgbClr val="93CDDD"/>
              </a:buClr>
              <a:buSzPts val="1800"/>
              <a:buChar char="•"/>
              <a:defRPr sz="1800"/>
            </a:lvl3pPr>
            <a:lvl4pPr marL="1828800" lvl="3" indent="-330200" algn="l">
              <a:lnSpc>
                <a:spcPct val="100000"/>
              </a:lnSpc>
              <a:spcBef>
                <a:spcPts val="320"/>
              </a:spcBef>
              <a:spcAft>
                <a:spcPts val="0"/>
              </a:spcAft>
              <a:buClr>
                <a:srgbClr val="93CDDD"/>
              </a:buClr>
              <a:buSzPts val="1600"/>
              <a:buChar char="–"/>
              <a:defRPr sz="1600"/>
            </a:lvl4pPr>
            <a:lvl5pPr marL="2286000" lvl="4" indent="-330200" algn="l">
              <a:lnSpc>
                <a:spcPct val="100000"/>
              </a:lnSpc>
              <a:spcBef>
                <a:spcPts val="320"/>
              </a:spcBef>
              <a:spcAft>
                <a:spcPts val="0"/>
              </a:spcAft>
              <a:buClr>
                <a:srgbClr val="93CDDD"/>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7" name="Google Shape;47;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93CDD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93CDDD"/>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93CDDD"/>
              </a:buClr>
              <a:buSzPts val="3200"/>
              <a:buChar char="•"/>
              <a:defRPr sz="3200"/>
            </a:lvl1pPr>
            <a:lvl2pPr marL="914400" lvl="1" indent="-406400" algn="l">
              <a:lnSpc>
                <a:spcPct val="100000"/>
              </a:lnSpc>
              <a:spcBef>
                <a:spcPts val="560"/>
              </a:spcBef>
              <a:spcAft>
                <a:spcPts val="0"/>
              </a:spcAft>
              <a:buClr>
                <a:srgbClr val="93CDDD"/>
              </a:buClr>
              <a:buSzPts val="2800"/>
              <a:buChar char="–"/>
              <a:defRPr sz="2800"/>
            </a:lvl2pPr>
            <a:lvl3pPr marL="1371600" lvl="2" indent="-381000" algn="l">
              <a:lnSpc>
                <a:spcPct val="100000"/>
              </a:lnSpc>
              <a:spcBef>
                <a:spcPts val="480"/>
              </a:spcBef>
              <a:spcAft>
                <a:spcPts val="0"/>
              </a:spcAft>
              <a:buClr>
                <a:srgbClr val="93CDDD"/>
              </a:buClr>
              <a:buSzPts val="2400"/>
              <a:buChar char="•"/>
              <a:defRPr sz="2400"/>
            </a:lvl3pPr>
            <a:lvl4pPr marL="1828800" lvl="3" indent="-355600" algn="l">
              <a:lnSpc>
                <a:spcPct val="100000"/>
              </a:lnSpc>
              <a:spcBef>
                <a:spcPts val="400"/>
              </a:spcBef>
              <a:spcAft>
                <a:spcPts val="0"/>
              </a:spcAft>
              <a:buClr>
                <a:srgbClr val="93CDDD"/>
              </a:buClr>
              <a:buSzPts val="2000"/>
              <a:buChar char="–"/>
              <a:defRPr sz="2000"/>
            </a:lvl4pPr>
            <a:lvl5pPr marL="2286000" lvl="4" indent="-355600" algn="l">
              <a:lnSpc>
                <a:spcPct val="100000"/>
              </a:lnSpc>
              <a:spcBef>
                <a:spcPts val="400"/>
              </a:spcBef>
              <a:spcAft>
                <a:spcPts val="0"/>
              </a:spcAft>
              <a:buClr>
                <a:srgbClr val="93CDDD"/>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2" name="Google Shape;62;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93CDDD"/>
              </a:buClr>
              <a:buSzPts val="1400"/>
              <a:buNone/>
              <a:defRPr sz="1400"/>
            </a:lvl1pPr>
            <a:lvl2pPr marL="914400" lvl="1" indent="-228600" algn="l">
              <a:lnSpc>
                <a:spcPct val="100000"/>
              </a:lnSpc>
              <a:spcBef>
                <a:spcPts val="240"/>
              </a:spcBef>
              <a:spcAft>
                <a:spcPts val="0"/>
              </a:spcAft>
              <a:buClr>
                <a:srgbClr val="93CDDD"/>
              </a:buClr>
              <a:buSzPts val="1200"/>
              <a:buNone/>
              <a:defRPr sz="1200"/>
            </a:lvl2pPr>
            <a:lvl3pPr marL="1371600" lvl="2" indent="-228600" algn="l">
              <a:lnSpc>
                <a:spcPct val="100000"/>
              </a:lnSpc>
              <a:spcBef>
                <a:spcPts val="200"/>
              </a:spcBef>
              <a:spcAft>
                <a:spcPts val="0"/>
              </a:spcAft>
              <a:buClr>
                <a:srgbClr val="93CDDD"/>
              </a:buClr>
              <a:buSzPts val="1000"/>
              <a:buNone/>
              <a:defRPr sz="1000"/>
            </a:lvl3pPr>
            <a:lvl4pPr marL="1828800" lvl="3" indent="-228600" algn="l">
              <a:lnSpc>
                <a:spcPct val="100000"/>
              </a:lnSpc>
              <a:spcBef>
                <a:spcPts val="180"/>
              </a:spcBef>
              <a:spcAft>
                <a:spcPts val="0"/>
              </a:spcAft>
              <a:buClr>
                <a:srgbClr val="93CDDD"/>
              </a:buClr>
              <a:buSzPts val="900"/>
              <a:buNone/>
              <a:defRPr sz="900"/>
            </a:lvl4pPr>
            <a:lvl5pPr marL="2286000" lvl="4" indent="-228600" algn="l">
              <a:lnSpc>
                <a:spcPct val="100000"/>
              </a:lnSpc>
              <a:spcBef>
                <a:spcPts val="180"/>
              </a:spcBef>
              <a:spcAft>
                <a:spcPts val="0"/>
              </a:spcAft>
              <a:buClr>
                <a:srgbClr val="93CDDD"/>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3" name="Google Shape;63;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93CDDD"/>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rgbClr val="93CDDD"/>
              </a:buClr>
              <a:buSzPts val="3200"/>
              <a:buFont typeface="Arial"/>
              <a:buNone/>
              <a:defRPr sz="3200" b="0" i="0" u="none" strike="noStrike" cap="none">
                <a:solidFill>
                  <a:srgbClr val="93CDDD"/>
                </a:solidFill>
                <a:latin typeface="Calibri"/>
                <a:ea typeface="Calibri"/>
                <a:cs typeface="Calibri"/>
                <a:sym typeface="Calibri"/>
              </a:defRPr>
            </a:lvl1pPr>
            <a:lvl2pPr marR="0" lvl="1" algn="l" rtl="0">
              <a:lnSpc>
                <a:spcPct val="100000"/>
              </a:lnSpc>
              <a:spcBef>
                <a:spcPts val="560"/>
              </a:spcBef>
              <a:spcAft>
                <a:spcPts val="0"/>
              </a:spcAft>
              <a:buClr>
                <a:srgbClr val="93CDDD"/>
              </a:buClr>
              <a:buSzPts val="2800"/>
              <a:buFont typeface="Arial"/>
              <a:buNone/>
              <a:defRPr sz="2800" b="0" i="0" u="none" strike="noStrike" cap="none">
                <a:solidFill>
                  <a:srgbClr val="93CDDD"/>
                </a:solidFill>
                <a:latin typeface="Calibri"/>
                <a:ea typeface="Calibri"/>
                <a:cs typeface="Calibri"/>
                <a:sym typeface="Calibri"/>
              </a:defRPr>
            </a:lvl2pPr>
            <a:lvl3pPr marR="0" lvl="2" algn="l" rtl="0">
              <a:lnSpc>
                <a:spcPct val="100000"/>
              </a:lnSpc>
              <a:spcBef>
                <a:spcPts val="480"/>
              </a:spcBef>
              <a:spcAft>
                <a:spcPts val="0"/>
              </a:spcAft>
              <a:buClr>
                <a:srgbClr val="93CDDD"/>
              </a:buClr>
              <a:buSzPts val="2400"/>
              <a:buFont typeface="Arial"/>
              <a:buNone/>
              <a:defRPr sz="2400" b="0" i="0" u="none" strike="noStrike" cap="none">
                <a:solidFill>
                  <a:srgbClr val="93CDDD"/>
                </a:solidFill>
                <a:latin typeface="Calibri"/>
                <a:ea typeface="Calibri"/>
                <a:cs typeface="Calibri"/>
                <a:sym typeface="Calibri"/>
              </a:defRPr>
            </a:lvl3pPr>
            <a:lvl4pPr marR="0" lvl="3" algn="l" rtl="0">
              <a:lnSpc>
                <a:spcPct val="100000"/>
              </a:lnSpc>
              <a:spcBef>
                <a:spcPts val="400"/>
              </a:spcBef>
              <a:spcAft>
                <a:spcPts val="0"/>
              </a:spcAft>
              <a:buClr>
                <a:srgbClr val="93CDDD"/>
              </a:buClr>
              <a:buSzPts val="2000"/>
              <a:buFont typeface="Arial"/>
              <a:buNone/>
              <a:defRPr sz="2000" b="0" i="0" u="none" strike="noStrike" cap="none">
                <a:solidFill>
                  <a:srgbClr val="93CDDD"/>
                </a:solidFill>
                <a:latin typeface="Calibri"/>
                <a:ea typeface="Calibri"/>
                <a:cs typeface="Calibri"/>
                <a:sym typeface="Calibri"/>
              </a:defRPr>
            </a:lvl4pPr>
            <a:lvl5pPr marR="0" lvl="4" algn="l" rtl="0">
              <a:lnSpc>
                <a:spcPct val="100000"/>
              </a:lnSpc>
              <a:spcBef>
                <a:spcPts val="400"/>
              </a:spcBef>
              <a:spcAft>
                <a:spcPts val="0"/>
              </a:spcAft>
              <a:buClr>
                <a:srgbClr val="93CDDD"/>
              </a:buClr>
              <a:buSzPts val="2000"/>
              <a:buFont typeface="Arial"/>
              <a:buNone/>
              <a:defRPr sz="2000" b="0" i="0" u="none" strike="noStrike" cap="none">
                <a:solidFill>
                  <a:srgbClr val="93CDDD"/>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93CDDD"/>
              </a:buClr>
              <a:buSzPts val="1400"/>
              <a:buNone/>
              <a:defRPr sz="1400"/>
            </a:lvl1pPr>
            <a:lvl2pPr marL="914400" lvl="1" indent="-228600" algn="l">
              <a:lnSpc>
                <a:spcPct val="100000"/>
              </a:lnSpc>
              <a:spcBef>
                <a:spcPts val="240"/>
              </a:spcBef>
              <a:spcAft>
                <a:spcPts val="0"/>
              </a:spcAft>
              <a:buClr>
                <a:srgbClr val="93CDDD"/>
              </a:buClr>
              <a:buSzPts val="1200"/>
              <a:buNone/>
              <a:defRPr sz="1200"/>
            </a:lvl2pPr>
            <a:lvl3pPr marL="1371600" lvl="2" indent="-228600" algn="l">
              <a:lnSpc>
                <a:spcPct val="100000"/>
              </a:lnSpc>
              <a:spcBef>
                <a:spcPts val="200"/>
              </a:spcBef>
              <a:spcAft>
                <a:spcPts val="0"/>
              </a:spcAft>
              <a:buClr>
                <a:srgbClr val="93CDDD"/>
              </a:buClr>
              <a:buSzPts val="1000"/>
              <a:buNone/>
              <a:defRPr sz="1000"/>
            </a:lvl3pPr>
            <a:lvl4pPr marL="1828800" lvl="3" indent="-228600" algn="l">
              <a:lnSpc>
                <a:spcPct val="100000"/>
              </a:lnSpc>
              <a:spcBef>
                <a:spcPts val="180"/>
              </a:spcBef>
              <a:spcAft>
                <a:spcPts val="0"/>
              </a:spcAft>
              <a:buClr>
                <a:srgbClr val="93CDDD"/>
              </a:buClr>
              <a:buSzPts val="900"/>
              <a:buNone/>
              <a:defRPr sz="900"/>
            </a:lvl4pPr>
            <a:lvl5pPr marL="2286000" lvl="4" indent="-228600" algn="l">
              <a:lnSpc>
                <a:spcPct val="100000"/>
              </a:lnSpc>
              <a:spcBef>
                <a:spcPts val="180"/>
              </a:spcBef>
              <a:spcAft>
                <a:spcPts val="0"/>
              </a:spcAft>
              <a:buClr>
                <a:srgbClr val="93CDDD"/>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0" name="Google Shape;70;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F1625"/>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rgbClr val="93CDDD"/>
              </a:buClr>
              <a:buSzPts val="4400"/>
              <a:buFont typeface="Calibri"/>
              <a:buNone/>
              <a:defRPr sz="4400" b="0" i="0" u="none" strike="noStrike" cap="none">
                <a:solidFill>
                  <a:srgbClr val="93CDD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1"/>
            <a:ext cx="8229600" cy="39624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rgbClr val="93CDDD"/>
              </a:buClr>
              <a:buSzPts val="3200"/>
              <a:buFont typeface="Arial"/>
              <a:buChar char="•"/>
              <a:defRPr sz="3200" b="0" i="0" u="none" strike="noStrike" cap="none">
                <a:solidFill>
                  <a:srgbClr val="93CDDD"/>
                </a:solidFill>
                <a:latin typeface="Calibri"/>
                <a:ea typeface="Calibri"/>
                <a:cs typeface="Calibri"/>
                <a:sym typeface="Calibri"/>
              </a:defRPr>
            </a:lvl1pPr>
            <a:lvl2pPr marL="914400" marR="0" lvl="1" indent="-406400" algn="l" rtl="0">
              <a:lnSpc>
                <a:spcPct val="100000"/>
              </a:lnSpc>
              <a:spcBef>
                <a:spcPts val="560"/>
              </a:spcBef>
              <a:spcAft>
                <a:spcPts val="0"/>
              </a:spcAft>
              <a:buClr>
                <a:srgbClr val="93CDDD"/>
              </a:buClr>
              <a:buSzPts val="2800"/>
              <a:buFont typeface="Arial"/>
              <a:buChar char="–"/>
              <a:defRPr sz="2800" b="0" i="0" u="none" strike="noStrike" cap="none">
                <a:solidFill>
                  <a:srgbClr val="93CDDD"/>
                </a:solidFill>
                <a:latin typeface="Calibri"/>
                <a:ea typeface="Calibri"/>
                <a:cs typeface="Calibri"/>
                <a:sym typeface="Calibri"/>
              </a:defRPr>
            </a:lvl2pPr>
            <a:lvl3pPr marL="1371600" marR="0" lvl="2" indent="-381000" algn="l" rtl="0">
              <a:lnSpc>
                <a:spcPct val="100000"/>
              </a:lnSpc>
              <a:spcBef>
                <a:spcPts val="480"/>
              </a:spcBef>
              <a:spcAft>
                <a:spcPts val="0"/>
              </a:spcAft>
              <a:buClr>
                <a:srgbClr val="93CDDD"/>
              </a:buClr>
              <a:buSzPts val="2400"/>
              <a:buFont typeface="Arial"/>
              <a:buChar char="•"/>
              <a:defRPr sz="2400" b="0" i="0" u="none" strike="noStrike" cap="none">
                <a:solidFill>
                  <a:srgbClr val="93CDDD"/>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93CDDD"/>
              </a:buClr>
              <a:buSzPts val="2000"/>
              <a:buFont typeface="Arial"/>
              <a:buChar char="–"/>
              <a:defRPr sz="2000" b="0" i="0" u="none" strike="noStrike" cap="none">
                <a:solidFill>
                  <a:srgbClr val="93CDDD"/>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93CDDD"/>
              </a:buClr>
              <a:buSzPts val="2000"/>
              <a:buFont typeface="Arial"/>
              <a:buChar char="»"/>
              <a:defRPr sz="2000" b="0" i="0" u="none" strike="noStrike" cap="none">
                <a:solidFill>
                  <a:srgbClr val="93CDDD"/>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5" name="Google Shape;15;p1"/>
          <p:cNvPicPr preferRelativeResize="0"/>
          <p:nvPr/>
        </p:nvPicPr>
        <p:blipFill>
          <a:blip r:embed="rId13">
            <a:alphaModFix/>
          </a:blip>
          <a:stretch>
            <a:fillRect/>
          </a:stretch>
        </p:blipFill>
        <p:spPr>
          <a:xfrm>
            <a:off x="6476990" y="5562600"/>
            <a:ext cx="2486637" cy="114299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3"/>
          <p:cNvSpPr txBox="1">
            <a:spLocks noGrp="1"/>
          </p:cNvSpPr>
          <p:nvPr>
            <p:ph type="ctrTitle"/>
          </p:nvPr>
        </p:nvSpPr>
        <p:spPr>
          <a:xfrm>
            <a:off x="188727" y="1572657"/>
            <a:ext cx="8766544" cy="14700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93CDDD"/>
              </a:buClr>
              <a:buSzPts val="4800"/>
              <a:buFont typeface="Calibri"/>
              <a:buNone/>
            </a:pPr>
            <a:r>
              <a:rPr lang="en-US" sz="4800" dirty="0"/>
              <a:t>UNDERSTANDING THE COVID-19 PANDEMIC THROUGH SOCIAL MEDIA DISCUSSION</a:t>
            </a:r>
            <a:br>
              <a:rPr lang="en-US" sz="4800" dirty="0"/>
            </a:br>
            <a:endParaRPr sz="2667" i="1" dirty="0"/>
          </a:p>
        </p:txBody>
      </p:sp>
      <p:sp>
        <p:nvSpPr>
          <p:cNvPr id="91" name="Google Shape;91;p13"/>
          <p:cNvSpPr txBox="1">
            <a:spLocks noGrp="1"/>
          </p:cNvSpPr>
          <p:nvPr>
            <p:ph type="subTitle" idx="1"/>
          </p:nvPr>
        </p:nvSpPr>
        <p:spPr>
          <a:xfrm>
            <a:off x="227270" y="3429000"/>
            <a:ext cx="8689457" cy="3046227"/>
          </a:xfrm>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Clr>
                <a:srgbClr val="92CCDC"/>
              </a:buClr>
              <a:buSzPts val="2000"/>
              <a:buNone/>
            </a:pPr>
            <a:r>
              <a:rPr lang="en-US" sz="2000" dirty="0">
                <a:solidFill>
                  <a:schemeClr val="bg1">
                    <a:lumMod val="85000"/>
                  </a:schemeClr>
                </a:solidFill>
              </a:rPr>
              <a:t>Brenna Rojek, Bryant University</a:t>
            </a:r>
            <a:endParaRPr dirty="0">
              <a:solidFill>
                <a:schemeClr val="bg1">
                  <a:lumMod val="85000"/>
                </a:schemeClr>
              </a:solidFill>
            </a:endParaRPr>
          </a:p>
          <a:p>
            <a:pPr marL="0" lvl="0" indent="0" rtl="0">
              <a:spcBef>
                <a:spcPts val="400"/>
              </a:spcBef>
              <a:spcAft>
                <a:spcPts val="0"/>
              </a:spcAft>
              <a:buClr>
                <a:srgbClr val="92CCDC"/>
              </a:buClr>
              <a:buSzPts val="2000"/>
              <a:buNone/>
            </a:pPr>
            <a:r>
              <a:rPr lang="en-US" sz="2000" i="1" dirty="0">
                <a:solidFill>
                  <a:schemeClr val="bg1">
                    <a:lumMod val="85000"/>
                  </a:schemeClr>
                </a:solidFill>
              </a:rPr>
              <a:t>brojek@bryant.edu, (401)595-3215</a:t>
            </a:r>
            <a:endParaRPr sz="2000" i="1" dirty="0">
              <a:solidFill>
                <a:schemeClr val="bg1">
                  <a:lumMod val="85000"/>
                </a:schemeClr>
              </a:solidFill>
            </a:endParaRPr>
          </a:p>
          <a:p>
            <a:pPr marL="0" lvl="0" indent="0" rtl="0">
              <a:spcBef>
                <a:spcPts val="400"/>
              </a:spcBef>
              <a:spcAft>
                <a:spcPts val="0"/>
              </a:spcAft>
              <a:buClr>
                <a:srgbClr val="92CCDC"/>
              </a:buClr>
              <a:buSzPts val="2000"/>
              <a:buNone/>
            </a:pPr>
            <a:r>
              <a:rPr lang="en-US" sz="2000" dirty="0" err="1">
                <a:solidFill>
                  <a:schemeClr val="bg1">
                    <a:lumMod val="85000"/>
                  </a:schemeClr>
                </a:solidFill>
              </a:rPr>
              <a:t>Suhong</a:t>
            </a:r>
            <a:r>
              <a:rPr lang="en-US" sz="2000" dirty="0">
                <a:solidFill>
                  <a:schemeClr val="bg1">
                    <a:lumMod val="85000"/>
                  </a:schemeClr>
                </a:solidFill>
              </a:rPr>
              <a:t> Li, Bryant University</a:t>
            </a:r>
          </a:p>
          <a:p>
            <a:pPr marL="0" lvl="0" indent="0" rtl="0">
              <a:spcBef>
                <a:spcPts val="400"/>
              </a:spcBef>
              <a:spcAft>
                <a:spcPts val="0"/>
              </a:spcAft>
              <a:buClr>
                <a:srgbClr val="92CCDC"/>
              </a:buClr>
              <a:buSzPts val="2000"/>
              <a:buNone/>
            </a:pPr>
            <a:r>
              <a:rPr lang="en-US" sz="2000" i="1" dirty="0">
                <a:solidFill>
                  <a:schemeClr val="bg1">
                    <a:lumMod val="85000"/>
                  </a:schemeClr>
                </a:solidFill>
              </a:rPr>
              <a:t>sli@bryant.edu</a:t>
            </a:r>
          </a:p>
          <a:p>
            <a:pPr marL="0" lvl="0" indent="0" rtl="0">
              <a:spcBef>
                <a:spcPts val="400"/>
              </a:spcBef>
              <a:spcAft>
                <a:spcPts val="0"/>
              </a:spcAft>
              <a:buClr>
                <a:srgbClr val="92CCDC"/>
              </a:buClr>
              <a:buSzPts val="2000"/>
              <a:buNone/>
            </a:pPr>
            <a:r>
              <a:rPr lang="en-US" sz="2000" dirty="0">
                <a:solidFill>
                  <a:schemeClr val="bg1">
                    <a:lumMod val="85000"/>
                  </a:schemeClr>
                </a:solidFill>
              </a:rPr>
              <a:t>Gaurav Khanna, University of Rhode Island</a:t>
            </a:r>
          </a:p>
          <a:p>
            <a:pPr marL="0" lvl="0" indent="0" rtl="0">
              <a:spcBef>
                <a:spcPts val="400"/>
              </a:spcBef>
              <a:spcAft>
                <a:spcPts val="0"/>
              </a:spcAft>
              <a:buClr>
                <a:srgbClr val="92CCDC"/>
              </a:buClr>
              <a:buSzPts val="2000"/>
              <a:buNone/>
            </a:pPr>
            <a:r>
              <a:rPr lang="en-US" sz="2000" i="1" dirty="0">
                <a:solidFill>
                  <a:schemeClr val="bg1">
                    <a:lumMod val="85000"/>
                  </a:schemeClr>
                </a:solidFill>
              </a:rPr>
              <a:t>gkhanna@bryant.edu</a:t>
            </a:r>
          </a:p>
          <a:p>
            <a:pPr marL="0" lvl="0" indent="0" rtl="0">
              <a:spcBef>
                <a:spcPts val="400"/>
              </a:spcBef>
              <a:spcAft>
                <a:spcPts val="0"/>
              </a:spcAft>
              <a:buClr>
                <a:srgbClr val="92CCDC"/>
              </a:buClr>
              <a:buSzPts val="2000"/>
              <a:buNone/>
            </a:pPr>
            <a:endParaRPr sz="1600" dirty="0">
              <a:solidFill>
                <a:schemeClr val="bg1">
                  <a:lumMod val="85000"/>
                </a:schemeClr>
              </a:solidFill>
            </a:endParaRPr>
          </a:p>
          <a:p>
            <a:pPr marL="0" lvl="0" indent="0" algn="l" rtl="0">
              <a:spcBef>
                <a:spcPts val="320"/>
              </a:spcBef>
              <a:spcAft>
                <a:spcPts val="0"/>
              </a:spcAft>
              <a:buClr>
                <a:srgbClr val="92CCDC"/>
              </a:buClr>
              <a:buSzPts val="1600"/>
              <a:buNone/>
            </a:pPr>
            <a:endParaRPr lang="en-US" sz="1600" dirty="0">
              <a:solidFill>
                <a:schemeClr val="bg1">
                  <a:lumMod val="85000"/>
                </a:schemeClr>
              </a:solidFill>
            </a:endParaRPr>
          </a:p>
          <a:p>
            <a:pPr marL="0" lvl="0" indent="0" algn="l" rtl="0">
              <a:spcBef>
                <a:spcPts val="320"/>
              </a:spcBef>
              <a:spcAft>
                <a:spcPts val="0"/>
              </a:spcAft>
              <a:buClr>
                <a:srgbClr val="92CCDC"/>
              </a:buClr>
              <a:buSzPts val="1600"/>
              <a:buNone/>
            </a:pPr>
            <a:r>
              <a:rPr lang="en-US" sz="1600" dirty="0">
                <a:solidFill>
                  <a:schemeClr val="bg1">
                    <a:lumMod val="85000"/>
                  </a:schemeClr>
                </a:solidFill>
              </a:rPr>
              <a:t>March 9</a:t>
            </a:r>
            <a:r>
              <a:rPr lang="en-US" sz="1600" baseline="30000" dirty="0">
                <a:solidFill>
                  <a:schemeClr val="bg1">
                    <a:lumMod val="85000"/>
                  </a:schemeClr>
                </a:solidFill>
              </a:rPr>
              <a:t>th</a:t>
            </a:r>
            <a:r>
              <a:rPr lang="en-US" sz="1600" dirty="0">
                <a:solidFill>
                  <a:schemeClr val="bg1">
                    <a:lumMod val="85000"/>
                  </a:schemeClr>
                </a:solidFill>
              </a:rPr>
              <a:t>, 2022</a:t>
            </a:r>
            <a:endParaRPr dirty="0">
              <a:solidFill>
                <a:schemeClr val="bg1">
                  <a:lumMod val="8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4" name="Google Shape;104;p15"/>
          <p:cNvSpPr txBox="1">
            <a:spLocks noGrp="1"/>
          </p:cNvSpPr>
          <p:nvPr>
            <p:ph type="body" idx="1"/>
          </p:nvPr>
        </p:nvSpPr>
        <p:spPr>
          <a:xfrm>
            <a:off x="457200" y="1547038"/>
            <a:ext cx="8229600" cy="39624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93CDDD"/>
              </a:buClr>
              <a:buSzPts val="4400"/>
              <a:buNone/>
            </a:pPr>
            <a:r>
              <a:rPr lang="en-US" sz="3600" dirty="0">
                <a:solidFill>
                  <a:schemeClr val="bg1">
                    <a:lumMod val="85000"/>
                  </a:schemeClr>
                </a:solidFill>
              </a:rPr>
              <a:t>GOALS</a:t>
            </a:r>
          </a:p>
          <a:p>
            <a:pPr marL="0" lvl="0" indent="0" algn="l" rtl="0">
              <a:spcBef>
                <a:spcPts val="0"/>
              </a:spcBef>
              <a:spcAft>
                <a:spcPts val="0"/>
              </a:spcAft>
              <a:buClr>
                <a:srgbClr val="93CDDD"/>
              </a:buClr>
              <a:buSzPts val="4400"/>
              <a:buNone/>
            </a:pPr>
            <a:endParaRPr kumimoji="0" lang="en-US" sz="18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endParaRPr>
          </a:p>
          <a:p>
            <a:pPr marL="285750" indent="-285750">
              <a:spcBef>
                <a:spcPts val="0"/>
              </a:spcBef>
              <a:buSzPct val="100000"/>
            </a:pP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Study polarization of public health topics</a:t>
            </a:r>
          </a:p>
          <a:p>
            <a:pPr marL="285750" indent="-285750">
              <a:spcBef>
                <a:spcPts val="0"/>
              </a:spcBef>
              <a:buSzPct val="100000"/>
            </a:pPr>
            <a:r>
              <a:rPr kumimoji="0" lang="en-US" sz="24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rPr>
              <a:t>Americans use social media as a platform to obtain news</a:t>
            </a:r>
          </a:p>
          <a:p>
            <a:pPr marL="0" indent="0">
              <a:spcBef>
                <a:spcPts val="0"/>
              </a:spcBef>
              <a:buSzPts val="4400"/>
              <a:buNone/>
            </a:pPr>
            <a:endParaRPr kumimoji="0" lang="en-US" sz="24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endParaRPr>
          </a:p>
          <a:p>
            <a:pPr marL="0" indent="0">
              <a:spcBef>
                <a:spcPts val="0"/>
              </a:spcBef>
              <a:buSzPts val="4400"/>
              <a:buNone/>
            </a:pPr>
            <a:endParaRPr lang="en-US" sz="1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endParaRPr>
          </a:p>
          <a:p>
            <a:pPr marL="342900">
              <a:spcBef>
                <a:spcPts val="0"/>
              </a:spcBef>
              <a:buSzPct val="100000"/>
              <a:buFont typeface="Wingdings" panose="05000000000000000000" pitchFamily="2" charset="2"/>
              <a:buChar char="Ø"/>
            </a:pPr>
            <a:r>
              <a:rPr kumimoji="0" lang="en-US" sz="24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rPr>
              <a:t>This project will explore Twitter discourse around the topic of COVID-19, seeking to understand which users or topics dominate discourse. The broader significance of this project is to gain insight on how information* is spread on the Twitter platform. </a:t>
            </a:r>
            <a:r>
              <a:rPr lang="en-US" sz="2400" dirty="0">
                <a:solidFill>
                  <a:srgbClr val="FFFFFF">
                    <a:lumMod val="85000"/>
                  </a:srgbClr>
                </a:solidFill>
                <a:latin typeface="Calibri" panose="020F0502020204030204" pitchFamily="34" charset="0"/>
                <a:ea typeface="Calibri" panose="020F0502020204030204" pitchFamily="34" charset="0"/>
                <a:cs typeface="Times New Roman" panose="02020603050405020304" pitchFamily="18" charset="0"/>
              </a:rPr>
              <a:t>Hugging Face machine learning will be used to predict the emotion of the tweets.</a:t>
            </a:r>
            <a:endParaRPr kumimoji="0" lang="en-US" sz="2400" b="0" i="0" u="none" strike="noStrike" kern="0" cap="none" spc="0" normalizeH="0" baseline="0" noProof="0" dirty="0">
              <a:ln>
                <a:noFill/>
              </a:ln>
              <a:solidFill>
                <a:srgbClr val="FFFFFF">
                  <a:lumMod val="85000"/>
                </a:srgbClr>
              </a:solidFill>
              <a:effectLst/>
              <a:uLnTx/>
              <a:uFillTx/>
              <a:latin typeface="Calibri" panose="020F0502020204030204" pitchFamily="34" charset="0"/>
              <a:ea typeface="Calibri" panose="020F0502020204030204" pitchFamily="34" charset="0"/>
              <a:cs typeface="Times New Roman" panose="02020603050405020304" pitchFamily="18" charset="0"/>
              <a:sym typeface="Calibri"/>
            </a:endParaRPr>
          </a:p>
          <a:p>
            <a:pPr marL="0" indent="0">
              <a:spcBef>
                <a:spcPts val="0"/>
              </a:spcBef>
              <a:buSzPts val="4400"/>
              <a:buNone/>
            </a:pPr>
            <a:endParaRPr lang="en-US" dirty="0">
              <a:solidFill>
                <a:schemeClr val="bg1">
                  <a:lumMod val="85000"/>
                </a:schemeClr>
              </a:solidFill>
              <a:latin typeface="Calibri"/>
              <a:ea typeface="Calibri"/>
              <a:cs typeface="Calibri"/>
              <a:sym typeface="Calibri"/>
            </a:endParaRPr>
          </a:p>
        </p:txBody>
      </p:sp>
      <p:sp>
        <p:nvSpPr>
          <p:cNvPr id="6" name="Google Shape;97;p14">
            <a:extLst>
              <a:ext uri="{FF2B5EF4-FFF2-40B4-BE49-F238E27FC236}">
                <a16:creationId xmlns:a16="http://schemas.microsoft.com/office/drawing/2014/main" id="{CABA6BF5-79C0-456A-889F-7876A78CC0E0}"/>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3" name="Rectangle 2">
            <a:extLst>
              <a:ext uri="{FF2B5EF4-FFF2-40B4-BE49-F238E27FC236}">
                <a16:creationId xmlns:a16="http://schemas.microsoft.com/office/drawing/2014/main" id="{AFA25DE5-4CFE-4F43-957E-599920F62287}"/>
              </a:ext>
            </a:extLst>
          </p:cNvPr>
          <p:cNvSpPr/>
          <p:nvPr/>
        </p:nvSpPr>
        <p:spPr>
          <a:xfrm>
            <a:off x="0" y="1701209"/>
            <a:ext cx="9144000" cy="3434317"/>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Google Shape;97;p14"/>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
        <p:nvSpPr>
          <p:cNvPr id="98" name="Google Shape;98;p14"/>
          <p:cNvSpPr txBox="1">
            <a:spLocks noGrp="1"/>
          </p:cNvSpPr>
          <p:nvPr>
            <p:ph type="body" idx="1"/>
          </p:nvPr>
        </p:nvSpPr>
        <p:spPr>
          <a:xfrm>
            <a:off x="106326" y="5295015"/>
            <a:ext cx="6602818" cy="1360968"/>
          </a:xfrm>
          <a:prstGeom prst="rect">
            <a:avLst/>
          </a:prstGeom>
          <a:noFill/>
          <a:ln>
            <a:noFill/>
          </a:ln>
        </p:spPr>
        <p:txBody>
          <a:bodyPr spcFirstLastPara="1" wrap="square" lIns="91425" tIns="45700" rIns="91425" bIns="45700" anchor="t" anchorCtr="0">
            <a:noAutofit/>
          </a:bodyPr>
          <a:lstStyle/>
          <a:p>
            <a:pPr marL="0" indent="0">
              <a:spcBef>
                <a:spcPts val="0"/>
              </a:spcBef>
              <a:buSzPts val="4000"/>
              <a:buNone/>
            </a:pPr>
            <a:r>
              <a:rPr lang="en-US" sz="1800" dirty="0">
                <a:solidFill>
                  <a:schemeClr val="bg1">
                    <a:lumMod val="85000"/>
                  </a:schemeClr>
                </a:solidFill>
                <a:effectLst/>
                <a:latin typeface="Calibri" panose="020F0502020204030204" pitchFamily="34" charset="0"/>
                <a:ea typeface="Calibri" panose="020F0502020204030204" pitchFamily="34" charset="0"/>
                <a:cs typeface="Times New Roman" panose="02020603050405020304" pitchFamily="18" charset="0"/>
              </a:rPr>
              <a:t>The project will explore a dataset of over 13 million tweets with the keywords related to COVID-19 and ‘vaccine’ or ‘vax’, spanning from March 2020 to October 2021. This project will use machine learning and natural language processing in Python to implement topic modeling and sentiment analysis on the tweets in the dataset. </a:t>
            </a:r>
            <a:endParaRPr lang="en-US" sz="2400" dirty="0">
              <a:solidFill>
                <a:schemeClr val="bg1">
                  <a:lumMod val="85000"/>
                </a:schemeClr>
              </a:solidFill>
            </a:endParaRPr>
          </a:p>
        </p:txBody>
      </p:sp>
      <mc:AlternateContent xmlns:mc="http://schemas.openxmlformats.org/markup-compatibility/2006" xmlns:cx4="http://schemas.microsoft.com/office/drawing/2016/5/10/chartex">
        <mc:Choice Requires="cx4">
          <p:graphicFrame>
            <p:nvGraphicFramePr>
              <p:cNvPr id="6" name="Chart 5">
                <a:extLst>
                  <a:ext uri="{FF2B5EF4-FFF2-40B4-BE49-F238E27FC236}">
                    <a16:creationId xmlns:a16="http://schemas.microsoft.com/office/drawing/2014/main" id="{D511ADD3-B870-471F-8A12-641F395C7750}"/>
                  </a:ext>
                </a:extLst>
              </p:cNvPr>
              <p:cNvGraphicFramePr/>
              <p:nvPr>
                <p:extLst>
                  <p:ext uri="{D42A27DB-BD31-4B8C-83A1-F6EECF244321}">
                    <p14:modId xmlns:p14="http://schemas.microsoft.com/office/powerpoint/2010/main" val="1808869552"/>
                  </p:ext>
                </p:extLst>
              </p:nvPr>
            </p:nvGraphicFramePr>
            <p:xfrm>
              <a:off x="-74426" y="1497729"/>
              <a:ext cx="4901607" cy="393972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6" name="Chart 5">
                <a:extLst>
                  <a:ext uri="{FF2B5EF4-FFF2-40B4-BE49-F238E27FC236}">
                    <a16:creationId xmlns:a16="http://schemas.microsoft.com/office/drawing/2014/main" id="{D511ADD3-B870-471F-8A12-641F395C7750}"/>
                  </a:ext>
                </a:extLst>
              </p:cNvPr>
              <p:cNvPicPr>
                <a:picLocks noGrp="1" noRot="1" noChangeAspect="1" noMove="1" noResize="1" noEditPoints="1" noAdjustHandles="1" noChangeArrowheads="1" noChangeShapeType="1"/>
              </p:cNvPicPr>
              <p:nvPr/>
            </p:nvPicPr>
            <p:blipFill>
              <a:blip r:embed="rId4"/>
              <a:stretch>
                <a:fillRect/>
              </a:stretch>
            </p:blipFill>
            <p:spPr>
              <a:xfrm>
                <a:off x="-74426" y="1497729"/>
                <a:ext cx="4901607" cy="3939729"/>
              </a:xfrm>
              <a:prstGeom prst="rect">
                <a:avLst/>
              </a:prstGeom>
            </p:spPr>
          </p:pic>
        </mc:Fallback>
      </mc:AlternateContent>
      <p:graphicFrame>
        <p:nvGraphicFramePr>
          <p:cNvPr id="10" name="Chart 9">
            <a:extLst>
              <a:ext uri="{FF2B5EF4-FFF2-40B4-BE49-F238E27FC236}">
                <a16:creationId xmlns:a16="http://schemas.microsoft.com/office/drawing/2014/main" id="{FFBEE67C-1DCE-46DC-A8D4-1AC9AAD0FABD}"/>
              </a:ext>
            </a:extLst>
          </p:cNvPr>
          <p:cNvGraphicFramePr>
            <a:graphicFrameLocks/>
          </p:cNvGraphicFramePr>
          <p:nvPr>
            <p:extLst>
              <p:ext uri="{D42A27DB-BD31-4B8C-83A1-F6EECF244321}">
                <p14:modId xmlns:p14="http://schemas.microsoft.com/office/powerpoint/2010/main" val="1631721681"/>
              </p:ext>
            </p:extLst>
          </p:nvPr>
        </p:nvGraphicFramePr>
        <p:xfrm>
          <a:off x="4827182" y="2163726"/>
          <a:ext cx="4391244" cy="2971800"/>
        </p:xfrm>
        <a:graphic>
          <a:graphicData uri="http://schemas.openxmlformats.org/drawingml/2006/chart">
            <c:chart xmlns:c="http://schemas.openxmlformats.org/drawingml/2006/chart" xmlns:r="http://schemas.openxmlformats.org/officeDocument/2006/relationships" r:id="rId5"/>
          </a:graphicData>
        </a:graphic>
      </p:graphicFrame>
      <p:sp>
        <p:nvSpPr>
          <p:cNvPr id="13" name="TextBox 12">
            <a:extLst>
              <a:ext uri="{FF2B5EF4-FFF2-40B4-BE49-F238E27FC236}">
                <a16:creationId xmlns:a16="http://schemas.microsoft.com/office/drawing/2014/main" id="{236F1535-814E-45D2-A8D2-D1ACF6CBD0CB}"/>
              </a:ext>
            </a:extLst>
          </p:cNvPr>
          <p:cNvSpPr txBox="1"/>
          <p:nvPr/>
        </p:nvSpPr>
        <p:spPr>
          <a:xfrm>
            <a:off x="1153633" y="2009837"/>
            <a:ext cx="2923953" cy="307777"/>
          </a:xfrm>
          <a:prstGeom prst="rect">
            <a:avLst/>
          </a:prstGeom>
          <a:noFill/>
        </p:spPr>
        <p:txBody>
          <a:bodyPr wrap="square" rtlCol="0">
            <a:spAutoFit/>
          </a:bodyPr>
          <a:lstStyle/>
          <a:p>
            <a:r>
              <a:rPr lang="en-US" dirty="0">
                <a:solidFill>
                  <a:schemeClr val="bg2">
                    <a:lumMod val="50000"/>
                  </a:schemeClr>
                </a:solidFill>
                <a:latin typeface="Calibri" panose="020F0502020204030204" pitchFamily="34" charset="0"/>
                <a:cs typeface="Calibri" panose="020F0502020204030204" pitchFamily="34" charset="0"/>
              </a:rPr>
              <a:t>Tweet Count by State</a:t>
            </a:r>
          </a:p>
        </p:txBody>
      </p:sp>
      <p:sp>
        <p:nvSpPr>
          <p:cNvPr id="14" name="TextBox 13">
            <a:extLst>
              <a:ext uri="{FF2B5EF4-FFF2-40B4-BE49-F238E27FC236}">
                <a16:creationId xmlns:a16="http://schemas.microsoft.com/office/drawing/2014/main" id="{6D3BC38B-8B90-44AF-AACD-C2B4CCDDA00F}"/>
              </a:ext>
            </a:extLst>
          </p:cNvPr>
          <p:cNvSpPr txBox="1"/>
          <p:nvPr/>
        </p:nvSpPr>
        <p:spPr>
          <a:xfrm>
            <a:off x="5784111" y="1930093"/>
            <a:ext cx="2923953" cy="307777"/>
          </a:xfrm>
          <a:prstGeom prst="rect">
            <a:avLst/>
          </a:prstGeom>
          <a:noFill/>
        </p:spPr>
        <p:txBody>
          <a:bodyPr wrap="square" rtlCol="0">
            <a:spAutoFit/>
          </a:bodyPr>
          <a:lstStyle/>
          <a:p>
            <a:pPr algn="ctr"/>
            <a:r>
              <a:rPr lang="en-US" dirty="0">
                <a:solidFill>
                  <a:schemeClr val="bg2">
                    <a:lumMod val="50000"/>
                  </a:schemeClr>
                </a:solidFill>
                <a:latin typeface="Calibri" panose="020F0502020204030204" pitchFamily="34" charset="0"/>
                <a:cs typeface="Calibri" panose="020F0502020204030204" pitchFamily="34" charset="0"/>
              </a:rPr>
              <a:t>Leading Users</a:t>
            </a:r>
          </a:p>
        </p:txBody>
      </p:sp>
      <p:cxnSp>
        <p:nvCxnSpPr>
          <p:cNvPr id="7" name="Straight Connector 6">
            <a:extLst>
              <a:ext uri="{FF2B5EF4-FFF2-40B4-BE49-F238E27FC236}">
                <a16:creationId xmlns:a16="http://schemas.microsoft.com/office/drawing/2014/main" id="{B5A88018-CEB3-4177-BF4F-9B24BDF1D04E}"/>
              </a:ext>
            </a:extLst>
          </p:cNvPr>
          <p:cNvCxnSpPr/>
          <p:nvPr/>
        </p:nvCxnSpPr>
        <p:spPr>
          <a:xfrm>
            <a:off x="4869711" y="1701209"/>
            <a:ext cx="0" cy="345558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6" name="Google Shape;97;p14">
            <a:extLst>
              <a:ext uri="{FF2B5EF4-FFF2-40B4-BE49-F238E27FC236}">
                <a16:creationId xmlns:a16="http://schemas.microsoft.com/office/drawing/2014/main" id="{C479B10C-2856-4150-92FB-B228F9AD7FFB}"/>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
        <p:nvSpPr>
          <p:cNvPr id="2" name="TextBox 1">
            <a:extLst>
              <a:ext uri="{FF2B5EF4-FFF2-40B4-BE49-F238E27FC236}">
                <a16:creationId xmlns:a16="http://schemas.microsoft.com/office/drawing/2014/main" id="{9495A92F-A50C-4E04-9B58-1E5AFFFD3841}"/>
              </a:ext>
            </a:extLst>
          </p:cNvPr>
          <p:cNvSpPr txBox="1"/>
          <p:nvPr/>
        </p:nvSpPr>
        <p:spPr>
          <a:xfrm>
            <a:off x="972879" y="1504150"/>
            <a:ext cx="7198242" cy="646331"/>
          </a:xfrm>
          <a:prstGeom prst="rect">
            <a:avLst/>
          </a:prstGeom>
          <a:noFill/>
        </p:spPr>
        <p:txBody>
          <a:bodyPr wrap="square" rtlCol="0">
            <a:spAutoFit/>
          </a:bodyPr>
          <a:lstStyle/>
          <a:p>
            <a:pPr algn="ctr"/>
            <a:r>
              <a:rPr lang="en-US" sz="3600" dirty="0">
                <a:solidFill>
                  <a:schemeClr val="bg1">
                    <a:lumMod val="85000"/>
                  </a:schemeClr>
                </a:solidFill>
                <a:latin typeface="Calibri" panose="020F0502020204030204" pitchFamily="34" charset="0"/>
                <a:cs typeface="Calibri" panose="020F0502020204030204" pitchFamily="34" charset="0"/>
              </a:rPr>
              <a:t>TIMELINE</a:t>
            </a:r>
          </a:p>
        </p:txBody>
      </p:sp>
      <p:graphicFrame>
        <p:nvGraphicFramePr>
          <p:cNvPr id="114" name="Google Shape;110;p16">
            <a:extLst>
              <a:ext uri="{FF2B5EF4-FFF2-40B4-BE49-F238E27FC236}">
                <a16:creationId xmlns:a16="http://schemas.microsoft.com/office/drawing/2014/main" id="{B15167F8-A8AC-4CEF-8FBC-732D7EDCEE04}"/>
              </a:ext>
            </a:extLst>
          </p:cNvPr>
          <p:cNvGraphicFramePr/>
          <p:nvPr>
            <p:extLst>
              <p:ext uri="{D42A27DB-BD31-4B8C-83A1-F6EECF244321}">
                <p14:modId xmlns:p14="http://schemas.microsoft.com/office/powerpoint/2010/main" val="1109681749"/>
              </p:ext>
            </p:extLst>
          </p:nvPr>
        </p:nvGraphicFramePr>
        <p:xfrm>
          <a:off x="361507" y="2363132"/>
          <a:ext cx="8420986" cy="35261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7" name="Google Shape;97;p14">
            <a:extLst>
              <a:ext uri="{FF2B5EF4-FFF2-40B4-BE49-F238E27FC236}">
                <a16:creationId xmlns:a16="http://schemas.microsoft.com/office/drawing/2014/main" id="{7AA5217B-C2DE-44A5-8DB7-3573360750DC}"/>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graphicFrame>
        <p:nvGraphicFramePr>
          <p:cNvPr id="120" name="Google Shape;116;p17">
            <a:extLst>
              <a:ext uri="{FF2B5EF4-FFF2-40B4-BE49-F238E27FC236}">
                <a16:creationId xmlns:a16="http://schemas.microsoft.com/office/drawing/2014/main" id="{A2157169-8923-4268-9561-195EC007C9E4}"/>
              </a:ext>
            </a:extLst>
          </p:cNvPr>
          <p:cNvGraphicFramePr/>
          <p:nvPr>
            <p:extLst>
              <p:ext uri="{D42A27DB-BD31-4B8C-83A1-F6EECF244321}">
                <p14:modId xmlns:p14="http://schemas.microsoft.com/office/powerpoint/2010/main" val="2526111308"/>
              </p:ext>
            </p:extLst>
          </p:nvPr>
        </p:nvGraphicFramePr>
        <p:xfrm>
          <a:off x="425301" y="1790608"/>
          <a:ext cx="8293396" cy="36803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D75297C1-32FB-40D6-B244-C8A4695AE7FE}"/>
              </a:ext>
            </a:extLst>
          </p:cNvPr>
          <p:cNvSpPr txBox="1"/>
          <p:nvPr/>
        </p:nvSpPr>
        <p:spPr>
          <a:xfrm>
            <a:off x="1967023" y="1464307"/>
            <a:ext cx="5209953" cy="646331"/>
          </a:xfrm>
          <a:prstGeom prst="rect">
            <a:avLst/>
          </a:prstGeom>
          <a:noFill/>
        </p:spPr>
        <p:txBody>
          <a:bodyPr wrap="square">
            <a:spAutoFit/>
          </a:bodyPr>
          <a:lstStyle/>
          <a:p>
            <a:pPr marL="0" indent="0" algn="ctr">
              <a:spcBef>
                <a:spcPts val="0"/>
              </a:spcBef>
              <a:buSzPts val="4400"/>
              <a:buNone/>
            </a:pPr>
            <a:r>
              <a:rPr lang="en-US" sz="3600" dirty="0">
                <a:solidFill>
                  <a:schemeClr val="bg1">
                    <a:lumMod val="85000"/>
                  </a:schemeClr>
                </a:solidFill>
                <a:latin typeface="Calibri" panose="020F0502020204030204" pitchFamily="34" charset="0"/>
                <a:cs typeface="Calibri" panose="020F0502020204030204" pitchFamily="34" charset="0"/>
              </a:rPr>
              <a:t>WHAT I HOPE TO LEARN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2" name="Google Shape;122;p18"/>
          <p:cNvSpPr txBox="1">
            <a:spLocks noGrp="1"/>
          </p:cNvSpPr>
          <p:nvPr>
            <p:ph type="body" idx="1"/>
          </p:nvPr>
        </p:nvSpPr>
        <p:spPr>
          <a:xfrm>
            <a:off x="457200" y="1541721"/>
            <a:ext cx="8229600" cy="402088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93CDDD"/>
              </a:buClr>
              <a:buSzPts val="4400"/>
              <a:buNone/>
            </a:pPr>
            <a:r>
              <a:rPr lang="en-US" sz="3600" dirty="0">
                <a:solidFill>
                  <a:schemeClr val="bg1">
                    <a:lumMod val="85000"/>
                  </a:schemeClr>
                </a:solidFill>
                <a:latin typeface="Calibri" panose="020F0502020204030204" pitchFamily="34" charset="0"/>
                <a:cs typeface="Calibri" panose="020F0502020204030204" pitchFamily="34" charset="0"/>
                <a:sym typeface="Calibri"/>
              </a:rPr>
              <a:t>GOALS FOR NEXT MONTH</a:t>
            </a:r>
          </a:p>
          <a:p>
            <a:pPr marL="0" lvl="0" indent="0" algn="ctr" rtl="0">
              <a:spcBef>
                <a:spcPts val="0"/>
              </a:spcBef>
              <a:spcAft>
                <a:spcPts val="0"/>
              </a:spcAft>
              <a:buClr>
                <a:srgbClr val="93CDDD"/>
              </a:buClr>
              <a:buSzPts val="4400"/>
              <a:buNone/>
            </a:pPr>
            <a:endParaRPr lang="en-US" sz="3600" dirty="0">
              <a:solidFill>
                <a:schemeClr val="bg1">
                  <a:lumMod val="85000"/>
                </a:schemeClr>
              </a:solidFill>
              <a:latin typeface="Calibri" panose="020F0502020204030204" pitchFamily="34" charset="0"/>
              <a:cs typeface="Calibri" panose="020F0502020204030204" pitchFamily="34" charset="0"/>
            </a:endParaRPr>
          </a:p>
          <a:p>
            <a:pPr marL="742950" lvl="1" indent="-285750" algn="l" rtl="0">
              <a:lnSpc>
                <a:spcPct val="100000"/>
              </a:lnSpc>
              <a:spcBef>
                <a:spcPts val="800"/>
              </a:spcBef>
              <a:spcAft>
                <a:spcPts val="0"/>
              </a:spcAft>
              <a:buClr>
                <a:srgbClr val="93CDDD"/>
              </a:buClr>
              <a:buSzPct val="150000"/>
              <a:buChar char="–"/>
            </a:pPr>
            <a:r>
              <a:rPr lang="en-US" sz="1800" dirty="0">
                <a:solidFill>
                  <a:schemeClr val="bg1">
                    <a:lumMod val="85000"/>
                  </a:schemeClr>
                </a:solidFill>
                <a:latin typeface="Calibri" panose="020F0502020204030204" pitchFamily="34" charset="0"/>
                <a:cs typeface="Calibri" panose="020F0502020204030204" pitchFamily="34" charset="0"/>
              </a:rPr>
              <a:t> </a:t>
            </a:r>
            <a:r>
              <a:rPr lang="en-US" sz="2400" dirty="0">
                <a:solidFill>
                  <a:schemeClr val="bg1">
                    <a:lumMod val="85000"/>
                  </a:schemeClr>
                </a:solidFill>
                <a:latin typeface="Calibri" panose="020F0502020204030204" pitchFamily="34" charset="0"/>
                <a:cs typeface="Calibri" panose="020F0502020204030204" pitchFamily="34" charset="0"/>
              </a:rPr>
              <a:t>Read Hugging Face Textbook (Natural Language Processing with Transformers: Building Language Applications with Hugging Face, By Lewis Tunstall, Leandro von Werra, Thomas Wolf, 2022 February, O’Reilly)</a:t>
            </a:r>
          </a:p>
          <a:p>
            <a:pPr marL="742950" lvl="1" indent="-285750" algn="l" rtl="0">
              <a:lnSpc>
                <a:spcPct val="100000"/>
              </a:lnSpc>
              <a:spcBef>
                <a:spcPts val="800"/>
              </a:spcBef>
              <a:spcAft>
                <a:spcPts val="0"/>
              </a:spcAft>
              <a:buClr>
                <a:srgbClr val="93CDDD"/>
              </a:buClr>
              <a:buSzPct val="100000"/>
              <a:buChar char="–"/>
            </a:pPr>
            <a:r>
              <a:rPr lang="en-US" sz="2400" dirty="0">
                <a:solidFill>
                  <a:schemeClr val="bg1">
                    <a:lumMod val="85000"/>
                  </a:schemeClr>
                </a:solidFill>
                <a:latin typeface="Calibri" panose="020F0502020204030204" pitchFamily="34" charset="0"/>
                <a:cs typeface="Calibri" panose="020F0502020204030204" pitchFamily="34" charset="0"/>
              </a:rPr>
              <a:t> Explore data on the cluster</a:t>
            </a:r>
          </a:p>
          <a:p>
            <a:pPr marL="742950" lvl="1" indent="-285750" algn="l" rtl="0">
              <a:lnSpc>
                <a:spcPct val="100000"/>
              </a:lnSpc>
              <a:spcBef>
                <a:spcPts val="800"/>
              </a:spcBef>
              <a:spcAft>
                <a:spcPts val="0"/>
              </a:spcAft>
              <a:buClr>
                <a:srgbClr val="93CDDD"/>
              </a:buClr>
              <a:buSzPct val="100000"/>
              <a:buChar char="–"/>
            </a:pPr>
            <a:r>
              <a:rPr lang="en-US" sz="2400" dirty="0">
                <a:solidFill>
                  <a:schemeClr val="bg1">
                    <a:lumMod val="85000"/>
                  </a:schemeClr>
                </a:solidFill>
                <a:latin typeface="Calibri" panose="020F0502020204030204" pitchFamily="34" charset="0"/>
                <a:cs typeface="Calibri" panose="020F0502020204030204" pitchFamily="34" charset="0"/>
              </a:rPr>
              <a:t> Get comfortable with utilizing the cluster</a:t>
            </a:r>
            <a:endParaRPr sz="2400" dirty="0">
              <a:solidFill>
                <a:schemeClr val="bg1">
                  <a:lumMod val="85000"/>
                </a:schemeClr>
              </a:solidFill>
              <a:latin typeface="Calibri" panose="020F0502020204030204" pitchFamily="34" charset="0"/>
              <a:cs typeface="Calibri" panose="020F0502020204030204" pitchFamily="34" charset="0"/>
            </a:endParaRPr>
          </a:p>
          <a:p>
            <a:pPr marL="342900" lvl="0" indent="-139700" algn="l" rtl="0">
              <a:spcBef>
                <a:spcPts val="640"/>
              </a:spcBef>
              <a:spcAft>
                <a:spcPts val="0"/>
              </a:spcAft>
              <a:buClr>
                <a:srgbClr val="93CDDD"/>
              </a:buClr>
              <a:buSzPts val="3200"/>
              <a:buNone/>
            </a:pPr>
            <a:endParaRPr dirty="0"/>
          </a:p>
        </p:txBody>
      </p:sp>
      <p:sp>
        <p:nvSpPr>
          <p:cNvPr id="6" name="Google Shape;97;p14">
            <a:extLst>
              <a:ext uri="{FF2B5EF4-FFF2-40B4-BE49-F238E27FC236}">
                <a16:creationId xmlns:a16="http://schemas.microsoft.com/office/drawing/2014/main" id="{BFDD7435-C84E-4B64-AA4D-D38E94C7FBBA}"/>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6" name="Google Shape;97;p14">
            <a:extLst>
              <a:ext uri="{FF2B5EF4-FFF2-40B4-BE49-F238E27FC236}">
                <a16:creationId xmlns:a16="http://schemas.microsoft.com/office/drawing/2014/main" id="{32B99465-CD4C-4111-921E-6893ABED70E6}"/>
              </a:ext>
            </a:extLst>
          </p:cNvPr>
          <p:cNvSpPr txBox="1">
            <a:spLocks noGrp="1"/>
          </p:cNvSpPr>
          <p:nvPr>
            <p:ph type="title"/>
          </p:nvPr>
        </p:nvSpPr>
        <p:spPr>
          <a:xfrm>
            <a:off x="106326" y="281032"/>
            <a:ext cx="8931348"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93CDDD"/>
              </a:buClr>
              <a:buSzPts val="4400"/>
              <a:buFont typeface="Calibri"/>
              <a:buNone/>
            </a:pPr>
            <a:r>
              <a:rPr lang="en-US" sz="3600" dirty="0"/>
              <a:t>UNDERSTANDING THE COVID-19 PANDEMIC THROUGH SOCIAL MEDIA DISCUSSION</a:t>
            </a:r>
            <a:endParaRPr lang="en-US" sz="4000" dirty="0"/>
          </a:p>
        </p:txBody>
      </p:sp>
      <p:graphicFrame>
        <p:nvGraphicFramePr>
          <p:cNvPr id="130" name="Google Shape;128;p19">
            <a:extLst>
              <a:ext uri="{FF2B5EF4-FFF2-40B4-BE49-F238E27FC236}">
                <a16:creationId xmlns:a16="http://schemas.microsoft.com/office/drawing/2014/main" id="{E18062ED-6893-4E7D-BB7D-67FC787FCCFD}"/>
              </a:ext>
            </a:extLst>
          </p:cNvPr>
          <p:cNvGraphicFramePr/>
          <p:nvPr>
            <p:extLst>
              <p:ext uri="{D42A27DB-BD31-4B8C-83A1-F6EECF244321}">
                <p14:modId xmlns:p14="http://schemas.microsoft.com/office/powerpoint/2010/main" val="4182925792"/>
              </p:ext>
            </p:extLst>
          </p:nvPr>
        </p:nvGraphicFramePr>
        <p:xfrm>
          <a:off x="1158949" y="2448916"/>
          <a:ext cx="6826102" cy="2971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96229E18-D2CF-4C54-8C06-F951A1537B54}"/>
              </a:ext>
            </a:extLst>
          </p:cNvPr>
          <p:cNvSpPr txBox="1"/>
          <p:nvPr/>
        </p:nvSpPr>
        <p:spPr>
          <a:xfrm>
            <a:off x="2286000" y="1437285"/>
            <a:ext cx="4572000" cy="646331"/>
          </a:xfrm>
          <a:prstGeom prst="rect">
            <a:avLst/>
          </a:prstGeom>
          <a:noFill/>
        </p:spPr>
        <p:txBody>
          <a:bodyPr wrap="square">
            <a:spAutoFit/>
          </a:bodyPr>
          <a:lstStyle/>
          <a:p>
            <a:pPr marL="0" lvl="0" indent="0" algn="ctr" rtl="0">
              <a:spcBef>
                <a:spcPts val="0"/>
              </a:spcBef>
              <a:spcAft>
                <a:spcPts val="0"/>
              </a:spcAft>
              <a:buClr>
                <a:srgbClr val="93CDDD"/>
              </a:buClr>
              <a:buSzPts val="4400"/>
              <a:buNone/>
            </a:pPr>
            <a:r>
              <a:rPr lang="en-US" sz="3600" dirty="0">
                <a:solidFill>
                  <a:schemeClr val="bg1">
                    <a:lumMod val="85000"/>
                  </a:schemeClr>
                </a:solidFill>
                <a:latin typeface="Calibri" panose="020F0502020204030204" pitchFamily="34" charset="0"/>
                <a:cs typeface="Calibri" panose="020F0502020204030204" pitchFamily="34" charset="0"/>
              </a:rPr>
              <a:t>HELP</a:t>
            </a:r>
          </a:p>
        </p:txBody>
      </p:sp>
    </p:spTree>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476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1318</TotalTime>
  <Words>470</Words>
  <Application>Microsoft Office PowerPoint</Application>
  <PresentationFormat>On-screen Show (4:3)</PresentationFormat>
  <Paragraphs>55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Office Theme</vt:lpstr>
      <vt:lpstr>UNDERSTANDING THE COVID-19 PANDEMIC THROUGH SOCIAL MEDIA DISCUSSION </vt:lpstr>
      <vt:lpstr>UNDERSTANDING THE COVID-19 PANDEMIC THROUGH SOCIAL MEDIA DISCUSSION</vt:lpstr>
      <vt:lpstr>UNDERSTANDING THE COVID-19 PANDEMIC THROUGH SOCIAL MEDIA DISCUSSION</vt:lpstr>
      <vt:lpstr>UNDERSTANDING THE COVID-19 PANDEMIC THROUGH SOCIAL MEDIA DISCUSSION</vt:lpstr>
      <vt:lpstr>UNDERSTANDING THE COVID-19 PANDEMIC THROUGH SOCIAL MEDIA DISCUSSION</vt:lpstr>
      <vt:lpstr>UNDERSTANDING THE COVID-19 PANDEMIC THROUGH SOCIAL MEDIA DISCUSSION</vt:lpstr>
      <vt:lpstr>UNDERSTANDING THE COVID-19 PANDEMIC THROUGH SOCIAL MEDIA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COVID-19 PANDEMIC THROUGH SOCIAL MEDIA DISCUSSION </dc:title>
  <dc:creator>student</dc:creator>
  <cp:lastModifiedBy>Brenna Rojek</cp:lastModifiedBy>
  <cp:revision>7</cp:revision>
  <dcterms:modified xsi:type="dcterms:W3CDTF">2022-03-09T21:18:05Z</dcterms:modified>
</cp:coreProperties>
</file>